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4523951b7748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427b7a2c44051"/>
  </p:sldMasterIdLst>
  <p:sldIdLst>
    <p:sldId xmlns:r="http://schemas.openxmlformats.org/officeDocument/2006/relationships" id="256" r:id="Rf034b72ffdb248e8"/>
    <p:sldId xmlns:r="http://schemas.openxmlformats.org/officeDocument/2006/relationships" id="257" r:id="Reafb8c1842334e34"/>
    <p:sldId xmlns:r="http://schemas.openxmlformats.org/officeDocument/2006/relationships" id="258" r:id="R69039173f6b4491f"/>
    <p:sldId xmlns:r="http://schemas.openxmlformats.org/officeDocument/2006/relationships" id="259" r:id="Rd8f4a55347204227"/>
    <p:sldId xmlns:r="http://schemas.openxmlformats.org/officeDocument/2006/relationships" id="260" r:id="Rdb001c126a5e4b2b"/>
    <p:sldId xmlns:r="http://schemas.openxmlformats.org/officeDocument/2006/relationships" id="261" r:id="Rd62e6961f1a84b7b"/>
    <p:sldId xmlns:r="http://schemas.openxmlformats.org/officeDocument/2006/relationships" id="262" r:id="Re8d856bd1b9f4a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427b7a2c44051" /><Relationship Type="http://schemas.openxmlformats.org/officeDocument/2006/relationships/slide" Target="/ppt/slides/slide1.xml" Id="Rf034b72ffdb248e8" /><Relationship Type="http://schemas.openxmlformats.org/officeDocument/2006/relationships/slide" Target="/ppt/slides/slide2.xml" Id="Reafb8c1842334e34" /><Relationship Type="http://schemas.openxmlformats.org/officeDocument/2006/relationships/slide" Target="/ppt/slides/slide3.xml" Id="R69039173f6b4491f" /><Relationship Type="http://schemas.openxmlformats.org/officeDocument/2006/relationships/slide" Target="/ppt/slides/slide4.xml" Id="Rd8f4a55347204227" /><Relationship Type="http://schemas.openxmlformats.org/officeDocument/2006/relationships/slide" Target="/ppt/slides/slide5.xml" Id="Rdb001c126a5e4b2b" /><Relationship Type="http://schemas.openxmlformats.org/officeDocument/2006/relationships/slide" Target="/ppt/slides/slide6.xml" Id="Rd62e6961f1a84b7b" /><Relationship Type="http://schemas.openxmlformats.org/officeDocument/2006/relationships/slide" Target="/ppt/slides/slide7.xml" Id="Re8d856bd1b9f4a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4d544576f49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8283b37664ac4" /><Relationship Type="http://schemas.openxmlformats.org/officeDocument/2006/relationships/theme" Target="/ppt/slideMasters/theme/theme1.xml" Id="Rcdee3f1542a847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8283b3766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6eca953614d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6d91fe0744b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bfd7a9cb24e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c6acdb3e14e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777a0dbd1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79d56fd4548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84e7cc7dc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