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0a4800b8d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6376755f0e44a7"/>
  </p:sldMasterIdLst>
  <p:sldIdLst>
    <p:sldId xmlns:r="http://schemas.openxmlformats.org/officeDocument/2006/relationships" id="256" r:id="Rf5a219cba2034f7f"/>
    <p:sldId xmlns:r="http://schemas.openxmlformats.org/officeDocument/2006/relationships" id="257" r:id="R8f592be288eb4920"/>
    <p:sldId xmlns:r="http://schemas.openxmlformats.org/officeDocument/2006/relationships" id="258" r:id="R7e769462a8c34201"/>
    <p:sldId xmlns:r="http://schemas.openxmlformats.org/officeDocument/2006/relationships" id="259" r:id="Ra7eaf53a94e942b3"/>
    <p:sldId xmlns:r="http://schemas.openxmlformats.org/officeDocument/2006/relationships" id="260" r:id="R18d1e5827f5142e8"/>
    <p:sldId xmlns:r="http://schemas.openxmlformats.org/officeDocument/2006/relationships" id="261" r:id="R00f2a82a891547bd"/>
    <p:sldId xmlns:r="http://schemas.openxmlformats.org/officeDocument/2006/relationships" id="262" r:id="Ra869cc3aa35045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376755f0e44a7" /><Relationship Type="http://schemas.openxmlformats.org/officeDocument/2006/relationships/slide" Target="/ppt/slides/slide1.xml" Id="Rf5a219cba2034f7f" /><Relationship Type="http://schemas.openxmlformats.org/officeDocument/2006/relationships/slide" Target="/ppt/slides/slide2.xml" Id="R8f592be288eb4920" /><Relationship Type="http://schemas.openxmlformats.org/officeDocument/2006/relationships/slide" Target="/ppt/slides/slide3.xml" Id="R7e769462a8c34201" /><Relationship Type="http://schemas.openxmlformats.org/officeDocument/2006/relationships/slide" Target="/ppt/slides/slide4.xml" Id="Ra7eaf53a94e942b3" /><Relationship Type="http://schemas.openxmlformats.org/officeDocument/2006/relationships/slide" Target="/ppt/slides/slide5.xml" Id="R18d1e5827f5142e8" /><Relationship Type="http://schemas.openxmlformats.org/officeDocument/2006/relationships/slide" Target="/ppt/slides/slide6.xml" Id="R00f2a82a891547bd" /><Relationship Type="http://schemas.openxmlformats.org/officeDocument/2006/relationships/slide" Target="/ppt/slides/slide7.xml" Id="Ra869cc3aa35045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81d13ebbd46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21209cbb64eb1" /><Relationship Type="http://schemas.openxmlformats.org/officeDocument/2006/relationships/theme" Target="/ppt/slideMasters/theme/theme1.xml" Id="R2856893fcec746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21209cbb64e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690125b6045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7301b935f41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f228e7373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5e25a4be548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0dcdf18f849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16c459e3542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41e269de349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ATLE GROTH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ATLE GROTH INVEST AS ble etablert [år] og holder til i Dilling.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360 912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19 797 188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20 907 653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GROTH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Karin Sibberns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1570 Dilling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989 004 239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 GROTH INVEST AS</a:t>
            </a:r>
          </a:p>
        </p:txBody>
      </p:sp>
    </p:spTree>
  </p:cSld>
  <p:clrMapOvr>
    <a:masterClrMapping xmlns:a="http://schemas.openxmlformats.org/drawingml/2006/main"/>
  </p:clrMapOvr>
</p:sld>
</file>