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764e0c4584e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71104ff894812"/>
  </p:sldMasterIdLst>
  <p:sldIdLst>
    <p:sldId xmlns:r="http://schemas.openxmlformats.org/officeDocument/2006/relationships" id="256" r:id="Rfae898b4b22a453f"/>
    <p:sldId xmlns:r="http://schemas.openxmlformats.org/officeDocument/2006/relationships" id="257" r:id="R499f3d1a766c4013"/>
    <p:sldId xmlns:r="http://schemas.openxmlformats.org/officeDocument/2006/relationships" id="258" r:id="Rd7dd650c582349ec"/>
    <p:sldId xmlns:r="http://schemas.openxmlformats.org/officeDocument/2006/relationships" id="259" r:id="R29407cbbe8f542f4"/>
    <p:sldId xmlns:r="http://schemas.openxmlformats.org/officeDocument/2006/relationships" id="260" r:id="R3233d077f79a4421"/>
    <p:sldId xmlns:r="http://schemas.openxmlformats.org/officeDocument/2006/relationships" id="261" r:id="Rd21220ccd09446d0"/>
    <p:sldId xmlns:r="http://schemas.openxmlformats.org/officeDocument/2006/relationships" id="262" r:id="R2ee673ab4e734e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71104ff894812" /><Relationship Type="http://schemas.openxmlformats.org/officeDocument/2006/relationships/slide" Target="/ppt/slides/slide1.xml" Id="Rfae898b4b22a453f" /><Relationship Type="http://schemas.openxmlformats.org/officeDocument/2006/relationships/slide" Target="/ppt/slides/slide2.xml" Id="R499f3d1a766c4013" /><Relationship Type="http://schemas.openxmlformats.org/officeDocument/2006/relationships/slide" Target="/ppt/slides/slide3.xml" Id="Rd7dd650c582349ec" /><Relationship Type="http://schemas.openxmlformats.org/officeDocument/2006/relationships/slide" Target="/ppt/slides/slide4.xml" Id="R29407cbbe8f542f4" /><Relationship Type="http://schemas.openxmlformats.org/officeDocument/2006/relationships/slide" Target="/ppt/slides/slide5.xml" Id="R3233d077f79a4421" /><Relationship Type="http://schemas.openxmlformats.org/officeDocument/2006/relationships/slide" Target="/ppt/slides/slide6.xml" Id="Rd21220ccd09446d0" /><Relationship Type="http://schemas.openxmlformats.org/officeDocument/2006/relationships/slide" Target="/ppt/slides/slide7.xml" Id="R2ee673ab4e734e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4050c88374b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b663f19494797" /><Relationship Type="http://schemas.openxmlformats.org/officeDocument/2006/relationships/theme" Target="/ppt/slideMasters/theme/theme1.xml" Id="R8048c0e3dbb4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b663f1949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7b10140e842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1203cfbb548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be827dc1f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6a893cec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23723d44346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5fabd07084f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a0298796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