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1af4f7edf640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e149ff5c51454e"/>
  </p:sldMasterIdLst>
  <p:sldIdLst>
    <p:sldId xmlns:r="http://schemas.openxmlformats.org/officeDocument/2006/relationships" id="256" r:id="Rb7e8af1542c54f0a"/>
    <p:sldId xmlns:r="http://schemas.openxmlformats.org/officeDocument/2006/relationships" id="257" r:id="Rf58ae2294e834163"/>
    <p:sldId xmlns:r="http://schemas.openxmlformats.org/officeDocument/2006/relationships" id="258" r:id="Rfc0c47a1f7bd4df6"/>
    <p:sldId xmlns:r="http://schemas.openxmlformats.org/officeDocument/2006/relationships" id="259" r:id="Rfd918e4eefb748f9"/>
    <p:sldId xmlns:r="http://schemas.openxmlformats.org/officeDocument/2006/relationships" id="260" r:id="Rbcafebb5b9ce4cfe"/>
    <p:sldId xmlns:r="http://schemas.openxmlformats.org/officeDocument/2006/relationships" id="261" r:id="Rf108fd11f5a94c71"/>
    <p:sldId xmlns:r="http://schemas.openxmlformats.org/officeDocument/2006/relationships" id="262" r:id="Rd1b3fd2febfc40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149ff5c51454e" /><Relationship Type="http://schemas.openxmlformats.org/officeDocument/2006/relationships/slide" Target="/ppt/slides/slide1.xml" Id="Rb7e8af1542c54f0a" /><Relationship Type="http://schemas.openxmlformats.org/officeDocument/2006/relationships/slide" Target="/ppt/slides/slide2.xml" Id="Rf58ae2294e834163" /><Relationship Type="http://schemas.openxmlformats.org/officeDocument/2006/relationships/slide" Target="/ppt/slides/slide3.xml" Id="Rfc0c47a1f7bd4df6" /><Relationship Type="http://schemas.openxmlformats.org/officeDocument/2006/relationships/slide" Target="/ppt/slides/slide4.xml" Id="Rfd918e4eefb748f9" /><Relationship Type="http://schemas.openxmlformats.org/officeDocument/2006/relationships/slide" Target="/ppt/slides/slide5.xml" Id="Rbcafebb5b9ce4cfe" /><Relationship Type="http://schemas.openxmlformats.org/officeDocument/2006/relationships/slide" Target="/ppt/slides/slide6.xml" Id="Rf108fd11f5a94c71" /><Relationship Type="http://schemas.openxmlformats.org/officeDocument/2006/relationships/slide" Target="/ppt/slides/slide7.xml" Id="Rd1b3fd2febfc40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0a92a0f8d40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8c08bb38d4c5b" /><Relationship Type="http://schemas.openxmlformats.org/officeDocument/2006/relationships/theme" Target="/ppt/slideMasters/theme/theme1.xml" Id="R1cd780363a3a41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a8c08bb38d4c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c157e85c4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d00897abc40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6525d5be94b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5a909f70e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b2fd6d604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cf21f737a47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84cc95f9046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EDLIV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EDLIV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6 995 888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25 121 715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36 848 047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OLE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Kongsteinsvegen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07 93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