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025db333b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a3ca8d9fd44e07"/>
  </p:sldMasterIdLst>
  <p:sldIdLst>
    <p:sldId xmlns:r="http://schemas.openxmlformats.org/officeDocument/2006/relationships" id="256" r:id="Rb70e457dd60e4cb5"/>
    <p:sldId xmlns:r="http://schemas.openxmlformats.org/officeDocument/2006/relationships" id="257" r:id="Rcfa4870a14fc4432"/>
    <p:sldId xmlns:r="http://schemas.openxmlformats.org/officeDocument/2006/relationships" id="258" r:id="R79c87456e08c4771"/>
    <p:sldId xmlns:r="http://schemas.openxmlformats.org/officeDocument/2006/relationships" id="259" r:id="Rff658035a0e64439"/>
    <p:sldId xmlns:r="http://schemas.openxmlformats.org/officeDocument/2006/relationships" id="260" r:id="R425b33c723984311"/>
    <p:sldId xmlns:r="http://schemas.openxmlformats.org/officeDocument/2006/relationships" id="261" r:id="Ra6134586678e4706"/>
    <p:sldId xmlns:r="http://schemas.openxmlformats.org/officeDocument/2006/relationships" id="262" r:id="R3bde4a2ae2274f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3ca8d9fd44e07" /><Relationship Type="http://schemas.openxmlformats.org/officeDocument/2006/relationships/slide" Target="/ppt/slides/slide1.xml" Id="Rb70e457dd60e4cb5" /><Relationship Type="http://schemas.openxmlformats.org/officeDocument/2006/relationships/slide" Target="/ppt/slides/slide2.xml" Id="Rcfa4870a14fc4432" /><Relationship Type="http://schemas.openxmlformats.org/officeDocument/2006/relationships/slide" Target="/ppt/slides/slide3.xml" Id="R79c87456e08c4771" /><Relationship Type="http://schemas.openxmlformats.org/officeDocument/2006/relationships/slide" Target="/ppt/slides/slide4.xml" Id="Rff658035a0e64439" /><Relationship Type="http://schemas.openxmlformats.org/officeDocument/2006/relationships/slide" Target="/ppt/slides/slide5.xml" Id="R425b33c723984311" /><Relationship Type="http://schemas.openxmlformats.org/officeDocument/2006/relationships/slide" Target="/ppt/slides/slide6.xml" Id="Ra6134586678e4706" /><Relationship Type="http://schemas.openxmlformats.org/officeDocument/2006/relationships/slide" Target="/ppt/slides/slide7.xml" Id="R3bde4a2ae2274f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ad5f3409d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5c1e28e64b62" /><Relationship Type="http://schemas.openxmlformats.org/officeDocument/2006/relationships/theme" Target="/ppt/slideMasters/theme/theme1.xml" Id="R84e4f9700da5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c5c1e28e6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dce3c83fe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7350bd25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4d2f07882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5fd2d3fdf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37d9e4c85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7736ddd00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716810b2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DAHLBOE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DAHLBOE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1 903 312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MARIUS DAHLBOE EIKELAND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15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