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4e9e6c5ded4a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1418c62a4a44af"/>
  </p:sldMasterIdLst>
  <p:sldIdLst>
    <p:sldId xmlns:r="http://schemas.openxmlformats.org/officeDocument/2006/relationships" id="256" r:id="R6e7e40d1612e49b3"/>
    <p:sldId xmlns:r="http://schemas.openxmlformats.org/officeDocument/2006/relationships" id="257" r:id="R159a357ab76d4d3d"/>
    <p:sldId xmlns:r="http://schemas.openxmlformats.org/officeDocument/2006/relationships" id="258" r:id="R728b0e41151c43f9"/>
    <p:sldId xmlns:r="http://schemas.openxmlformats.org/officeDocument/2006/relationships" id="259" r:id="R95d25c53d8554e1a"/>
    <p:sldId xmlns:r="http://schemas.openxmlformats.org/officeDocument/2006/relationships" id="260" r:id="Rd667ca16b24947fe"/>
    <p:sldId xmlns:r="http://schemas.openxmlformats.org/officeDocument/2006/relationships" id="261" r:id="R9c7afb6c467d41e2"/>
    <p:sldId xmlns:r="http://schemas.openxmlformats.org/officeDocument/2006/relationships" id="262" r:id="R9d57cd63a0ce48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1418c62a4a44af" /><Relationship Type="http://schemas.openxmlformats.org/officeDocument/2006/relationships/slide" Target="/ppt/slides/slide1.xml" Id="R6e7e40d1612e49b3" /><Relationship Type="http://schemas.openxmlformats.org/officeDocument/2006/relationships/slide" Target="/ppt/slides/slide2.xml" Id="R159a357ab76d4d3d" /><Relationship Type="http://schemas.openxmlformats.org/officeDocument/2006/relationships/slide" Target="/ppt/slides/slide3.xml" Id="R728b0e41151c43f9" /><Relationship Type="http://schemas.openxmlformats.org/officeDocument/2006/relationships/slide" Target="/ppt/slides/slide4.xml" Id="R95d25c53d8554e1a" /><Relationship Type="http://schemas.openxmlformats.org/officeDocument/2006/relationships/slide" Target="/ppt/slides/slide5.xml" Id="Rd667ca16b24947fe" /><Relationship Type="http://schemas.openxmlformats.org/officeDocument/2006/relationships/slide" Target="/ppt/slides/slide6.xml" Id="R9c7afb6c467d41e2" /><Relationship Type="http://schemas.openxmlformats.org/officeDocument/2006/relationships/slide" Target="/ppt/slides/slide7.xml" Id="R9d57cd63a0ce48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1905fb662c47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fce7fb0efc423d" /><Relationship Type="http://schemas.openxmlformats.org/officeDocument/2006/relationships/theme" Target="/ppt/slideMasters/theme/theme1.xml" Id="Rcf5776a0ece04c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fce7fb0efc42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a0bb5e0e5445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d2dd05396e4f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71ce93c22d48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b1c05442643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2e9ae8ec564f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5747b64c5348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4b589a3de74c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KJØPMANNSSTOVA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KJØPMANNSSTOVA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KJØPMANNSSTOVA AS ble etablert [år] og holder til i Fitjar.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KJØPMANNSSTOVA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KJØPMANNSSTOVA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KJØPMANNSSTOVA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−214 755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14 948 316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16 216 054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16 435 295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KJØPMANNSSTOVA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SVERRE LARSEN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LARSEN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KJØPMANNSSTOVA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Fitjarsjøen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5419 Fitjar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odd-sverre@oddlarsen.no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989 011 502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KJØPMANNSSTOVA AS</a:t>
            </a:r>
          </a:p>
        </p:txBody>
      </p:sp>
    </p:spTree>
  </p:cSld>
  <p:clrMapOvr>
    <a:masterClrMapping xmlns:a="http://schemas.openxmlformats.org/drawingml/2006/main"/>
  </p:clrMapOvr>
</p:sld>
</file>