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67375abbe9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9b73dd2264760"/>
  </p:sldMasterIdLst>
  <p:sldIdLst>
    <p:sldId xmlns:r="http://schemas.openxmlformats.org/officeDocument/2006/relationships" id="256" r:id="Rb322133064c64831"/>
    <p:sldId xmlns:r="http://schemas.openxmlformats.org/officeDocument/2006/relationships" id="257" r:id="R7b49f82d03684e1b"/>
    <p:sldId xmlns:r="http://schemas.openxmlformats.org/officeDocument/2006/relationships" id="258" r:id="R48f72d7db27d4137"/>
    <p:sldId xmlns:r="http://schemas.openxmlformats.org/officeDocument/2006/relationships" id="259" r:id="R28510695910942b1"/>
    <p:sldId xmlns:r="http://schemas.openxmlformats.org/officeDocument/2006/relationships" id="260" r:id="Rd6fdf90b4fd842cf"/>
    <p:sldId xmlns:r="http://schemas.openxmlformats.org/officeDocument/2006/relationships" id="261" r:id="R81da2459086040f3"/>
    <p:sldId xmlns:r="http://schemas.openxmlformats.org/officeDocument/2006/relationships" id="262" r:id="R63085121ad86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9b73dd2264760" /><Relationship Type="http://schemas.openxmlformats.org/officeDocument/2006/relationships/slide" Target="/ppt/slides/slide1.xml" Id="Rb322133064c64831" /><Relationship Type="http://schemas.openxmlformats.org/officeDocument/2006/relationships/slide" Target="/ppt/slides/slide2.xml" Id="R7b49f82d03684e1b" /><Relationship Type="http://schemas.openxmlformats.org/officeDocument/2006/relationships/slide" Target="/ppt/slides/slide3.xml" Id="R48f72d7db27d4137" /><Relationship Type="http://schemas.openxmlformats.org/officeDocument/2006/relationships/slide" Target="/ppt/slides/slide4.xml" Id="R28510695910942b1" /><Relationship Type="http://schemas.openxmlformats.org/officeDocument/2006/relationships/slide" Target="/ppt/slides/slide5.xml" Id="Rd6fdf90b4fd842cf" /><Relationship Type="http://schemas.openxmlformats.org/officeDocument/2006/relationships/slide" Target="/ppt/slides/slide6.xml" Id="R81da2459086040f3" /><Relationship Type="http://schemas.openxmlformats.org/officeDocument/2006/relationships/slide" Target="/ppt/slides/slide7.xml" Id="R63085121ad86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91f392157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013661b44153" /><Relationship Type="http://schemas.openxmlformats.org/officeDocument/2006/relationships/theme" Target="/ppt/slideMasters/theme/theme1.xml" Id="Rbad4793cc59a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fd013661b4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2b498d91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38f5cdb1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c3900f849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a7de20e55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6e1fb6ee847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920988c1c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0168abb7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PATRITUS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PATRITUS HOLDING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5 725 129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Langoddveien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PATRITUS HOLDING AS</a:t>
            </a:r>
          </a:p>
        </p:txBody>
      </p:sp>
    </p:spTree>
  </p:cSld>
  <p:clrMapOvr>
    <a:masterClrMapping xmlns:a="http://schemas.openxmlformats.org/drawingml/2006/main"/>
  </p:clrMapOvr>
</p:sld>
</file>