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e72c9aa73640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9d3da4b9a4245"/>
  </p:sldMasterIdLst>
  <p:sldIdLst>
    <p:sldId xmlns:r="http://schemas.openxmlformats.org/officeDocument/2006/relationships" id="256" r:id="Rbfb9675def6642c0"/>
    <p:sldId xmlns:r="http://schemas.openxmlformats.org/officeDocument/2006/relationships" id="257" r:id="Rfd6976f03a804ae2"/>
    <p:sldId xmlns:r="http://schemas.openxmlformats.org/officeDocument/2006/relationships" id="258" r:id="Rff057123c96142ec"/>
    <p:sldId xmlns:r="http://schemas.openxmlformats.org/officeDocument/2006/relationships" id="259" r:id="Ra2114ca3ace84989"/>
    <p:sldId xmlns:r="http://schemas.openxmlformats.org/officeDocument/2006/relationships" id="260" r:id="R2d4c4c4543b847b1"/>
    <p:sldId xmlns:r="http://schemas.openxmlformats.org/officeDocument/2006/relationships" id="261" r:id="Rf92f13958b36442a"/>
    <p:sldId xmlns:r="http://schemas.openxmlformats.org/officeDocument/2006/relationships" id="262" r:id="R78d64f75130a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9d3da4b9a4245" /><Relationship Type="http://schemas.openxmlformats.org/officeDocument/2006/relationships/slide" Target="/ppt/slides/slide1.xml" Id="Rbfb9675def6642c0" /><Relationship Type="http://schemas.openxmlformats.org/officeDocument/2006/relationships/slide" Target="/ppt/slides/slide2.xml" Id="Rfd6976f03a804ae2" /><Relationship Type="http://schemas.openxmlformats.org/officeDocument/2006/relationships/slide" Target="/ppt/slides/slide3.xml" Id="Rff057123c96142ec" /><Relationship Type="http://schemas.openxmlformats.org/officeDocument/2006/relationships/slide" Target="/ppt/slides/slide4.xml" Id="Ra2114ca3ace84989" /><Relationship Type="http://schemas.openxmlformats.org/officeDocument/2006/relationships/slide" Target="/ppt/slides/slide5.xml" Id="R2d4c4c4543b847b1" /><Relationship Type="http://schemas.openxmlformats.org/officeDocument/2006/relationships/slide" Target="/ppt/slides/slide6.xml" Id="Rf92f13958b36442a" /><Relationship Type="http://schemas.openxmlformats.org/officeDocument/2006/relationships/slide" Target="/ppt/slides/slide7.xml" Id="R78d64f75130a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2599e1fad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3535f10cc46a9" /><Relationship Type="http://schemas.openxmlformats.org/officeDocument/2006/relationships/theme" Target="/ppt/slideMasters/theme/theme1.xml" Id="Ra1d398d0db81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3535f10cc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a8ff12fb0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372c7f6374e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70cd4c56d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dad79f34344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2fdf622864c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f93137211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41237f399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