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2b8e87aabf4d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3c835c60c046ce"/>
  </p:sldMasterIdLst>
  <p:sldIdLst>
    <p:sldId xmlns:r="http://schemas.openxmlformats.org/officeDocument/2006/relationships" id="256" r:id="R9b0a2018dbf14226"/>
    <p:sldId xmlns:r="http://schemas.openxmlformats.org/officeDocument/2006/relationships" id="257" r:id="Rf6e6090c39c14a75"/>
    <p:sldId xmlns:r="http://schemas.openxmlformats.org/officeDocument/2006/relationships" id="258" r:id="R71593838c6c14872"/>
    <p:sldId xmlns:r="http://schemas.openxmlformats.org/officeDocument/2006/relationships" id="259" r:id="R683a1178ed144410"/>
    <p:sldId xmlns:r="http://schemas.openxmlformats.org/officeDocument/2006/relationships" id="260" r:id="Rf4d91ae61df94051"/>
    <p:sldId xmlns:r="http://schemas.openxmlformats.org/officeDocument/2006/relationships" id="261" r:id="R0db1f99cb1d64fb1"/>
    <p:sldId xmlns:r="http://schemas.openxmlformats.org/officeDocument/2006/relationships" id="262" r:id="R051e1eeb0b9944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c835c60c046ce" /><Relationship Type="http://schemas.openxmlformats.org/officeDocument/2006/relationships/slide" Target="/ppt/slides/slide1.xml" Id="R9b0a2018dbf14226" /><Relationship Type="http://schemas.openxmlformats.org/officeDocument/2006/relationships/slide" Target="/ppt/slides/slide2.xml" Id="Rf6e6090c39c14a75" /><Relationship Type="http://schemas.openxmlformats.org/officeDocument/2006/relationships/slide" Target="/ppt/slides/slide3.xml" Id="R71593838c6c14872" /><Relationship Type="http://schemas.openxmlformats.org/officeDocument/2006/relationships/slide" Target="/ppt/slides/slide4.xml" Id="R683a1178ed144410" /><Relationship Type="http://schemas.openxmlformats.org/officeDocument/2006/relationships/slide" Target="/ppt/slides/slide5.xml" Id="Rf4d91ae61df94051" /><Relationship Type="http://schemas.openxmlformats.org/officeDocument/2006/relationships/slide" Target="/ppt/slides/slide6.xml" Id="R0db1f99cb1d64fb1" /><Relationship Type="http://schemas.openxmlformats.org/officeDocument/2006/relationships/slide" Target="/ppt/slides/slide7.xml" Id="R051e1eeb0b9944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c3139875c48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98e3f1c6e4087" /><Relationship Type="http://schemas.openxmlformats.org/officeDocument/2006/relationships/theme" Target="/ppt/slideMasters/theme/theme1.xml" Id="R698e5c5d89da4d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d98e3f1c6e40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2e94797834b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541cb6f0d4e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00d24578248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f601d9db143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f0c5fc4eb45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152ce696448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f5418caef47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TCL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TCL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−43 736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6 563 668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243 408 320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285 258 528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LUNDH ELIN  –  56,7 %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BREMSETH-LUNDH CHRISTINE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THERESE LUNDH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LUNDH ELIN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989 017 683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TCL AS</a:t>
            </a:r>
          </a:p>
        </p:txBody>
      </p:sp>
    </p:spTree>
  </p:cSld>
  <p:clrMapOvr>
    <a:masterClrMapping xmlns:a="http://schemas.openxmlformats.org/drawingml/2006/main"/>
  </p:clrMapOvr>
</p:sld>
</file>