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5b28f7b2eb46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299f75527d4c2c"/>
  </p:sldMasterIdLst>
  <p:sldIdLst>
    <p:sldId xmlns:r="http://schemas.openxmlformats.org/officeDocument/2006/relationships" id="256" r:id="Ra2e3af628b8642ef"/>
    <p:sldId xmlns:r="http://schemas.openxmlformats.org/officeDocument/2006/relationships" id="257" r:id="R00a087b78b134fd9"/>
    <p:sldId xmlns:r="http://schemas.openxmlformats.org/officeDocument/2006/relationships" id="258" r:id="R22602425d16b4499"/>
    <p:sldId xmlns:r="http://schemas.openxmlformats.org/officeDocument/2006/relationships" id="259" r:id="R58d389da5eb04370"/>
    <p:sldId xmlns:r="http://schemas.openxmlformats.org/officeDocument/2006/relationships" id="260" r:id="R22be933c661f4717"/>
    <p:sldId xmlns:r="http://schemas.openxmlformats.org/officeDocument/2006/relationships" id="261" r:id="R9b5e5c3d7a074ab7"/>
    <p:sldId xmlns:r="http://schemas.openxmlformats.org/officeDocument/2006/relationships" id="262" r:id="R5dfa98c55e124e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299f75527d4c2c" /><Relationship Type="http://schemas.openxmlformats.org/officeDocument/2006/relationships/slide" Target="/ppt/slides/slide1.xml" Id="Ra2e3af628b8642ef" /><Relationship Type="http://schemas.openxmlformats.org/officeDocument/2006/relationships/slide" Target="/ppt/slides/slide2.xml" Id="R00a087b78b134fd9" /><Relationship Type="http://schemas.openxmlformats.org/officeDocument/2006/relationships/slide" Target="/ppt/slides/slide3.xml" Id="R22602425d16b4499" /><Relationship Type="http://schemas.openxmlformats.org/officeDocument/2006/relationships/slide" Target="/ppt/slides/slide4.xml" Id="R58d389da5eb04370" /><Relationship Type="http://schemas.openxmlformats.org/officeDocument/2006/relationships/slide" Target="/ppt/slides/slide5.xml" Id="R22be933c661f4717" /><Relationship Type="http://schemas.openxmlformats.org/officeDocument/2006/relationships/slide" Target="/ppt/slides/slide6.xml" Id="R9b5e5c3d7a074ab7" /><Relationship Type="http://schemas.openxmlformats.org/officeDocument/2006/relationships/slide" Target="/ppt/slides/slide7.xml" Id="R5dfa98c55e124e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e4cff0f0594f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8368b658e4173" /><Relationship Type="http://schemas.openxmlformats.org/officeDocument/2006/relationships/theme" Target="/ppt/slideMasters/theme/theme1.xml" Id="Ra30502044f2845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18368b658e41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c48e9ca3a4f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742e082bb4b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3ab0343e243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23faf6d184d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fae5b10be48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0d77c3d93c45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73f98947548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 ERIK ANSNES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ERIK ANSNES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ERIK ANSNES EIENDOM AS ble etablert [år] og holder til i Oppdal.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ERIK ANSNES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ERIK ANSNES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ERIK ANSNES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1 644 928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500 739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780 567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5 453 599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19 188 258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ERIK ANSNES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ANSNES PER-ERIK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ERIK ANSNES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Vikavegen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7340 Oppdal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989 020 749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ERIK ANSNES EIENDOM AS</a:t>
            </a:r>
          </a:p>
        </p:txBody>
      </p:sp>
    </p:spTree>
  </p:cSld>
  <p:clrMapOvr>
    <a:masterClrMapping xmlns:a="http://schemas.openxmlformats.org/drawingml/2006/main"/>
  </p:clrMapOvr>
</p:sld>
</file>