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dc873cdee446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c0ed852c41453e"/>
  </p:sldMasterIdLst>
  <p:sldIdLst>
    <p:sldId xmlns:r="http://schemas.openxmlformats.org/officeDocument/2006/relationships" id="256" r:id="Rd6e04dcab5184f0f"/>
    <p:sldId xmlns:r="http://schemas.openxmlformats.org/officeDocument/2006/relationships" id="257" r:id="Rd61733e4660d4d31"/>
    <p:sldId xmlns:r="http://schemas.openxmlformats.org/officeDocument/2006/relationships" id="258" r:id="Rc2115b2d00634c9e"/>
    <p:sldId xmlns:r="http://schemas.openxmlformats.org/officeDocument/2006/relationships" id="259" r:id="Rd9da55c070494e4c"/>
    <p:sldId xmlns:r="http://schemas.openxmlformats.org/officeDocument/2006/relationships" id="260" r:id="R8c3bdb0ff1554932"/>
    <p:sldId xmlns:r="http://schemas.openxmlformats.org/officeDocument/2006/relationships" id="261" r:id="Rc00aea811f754bd7"/>
    <p:sldId xmlns:r="http://schemas.openxmlformats.org/officeDocument/2006/relationships" id="262" r:id="R1c6f8c4b87b248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c0ed852c41453e" /><Relationship Type="http://schemas.openxmlformats.org/officeDocument/2006/relationships/slide" Target="/ppt/slides/slide1.xml" Id="Rd6e04dcab5184f0f" /><Relationship Type="http://schemas.openxmlformats.org/officeDocument/2006/relationships/slide" Target="/ppt/slides/slide2.xml" Id="Rd61733e4660d4d31" /><Relationship Type="http://schemas.openxmlformats.org/officeDocument/2006/relationships/slide" Target="/ppt/slides/slide3.xml" Id="Rc2115b2d00634c9e" /><Relationship Type="http://schemas.openxmlformats.org/officeDocument/2006/relationships/slide" Target="/ppt/slides/slide4.xml" Id="Rd9da55c070494e4c" /><Relationship Type="http://schemas.openxmlformats.org/officeDocument/2006/relationships/slide" Target="/ppt/slides/slide5.xml" Id="R8c3bdb0ff1554932" /><Relationship Type="http://schemas.openxmlformats.org/officeDocument/2006/relationships/slide" Target="/ppt/slides/slide6.xml" Id="Rc00aea811f754bd7" /><Relationship Type="http://schemas.openxmlformats.org/officeDocument/2006/relationships/slide" Target="/ppt/slides/slide7.xml" Id="R1c6f8c4b87b248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b110167ce545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7d022e2c443d6" /><Relationship Type="http://schemas.openxmlformats.org/officeDocument/2006/relationships/theme" Target="/ppt/slideMasters/theme/theme1.xml" Id="R79906401008c49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97d022e2c443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9912b82c742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274b3518847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5db2bb04f47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6b6b1a9be41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708e39ae04e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09c215e1c48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f534f91cd46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SGP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SGP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457 023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7 831 613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7 984 293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50 674 230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52 587 873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BØLLING ANDERS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BØLLING JØRGEN KOCBACH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BØLLING SIGURD NICOLAI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BRENNUM SILJE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ANNELISE B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Sigurd Bølling, Hogstadveien 110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sigbolling@gmail.com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989 021 397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SGP HOLDING AS</a:t>
            </a:r>
          </a:p>
        </p:txBody>
      </p:sp>
    </p:spTree>
  </p:cSld>
  <p:clrMapOvr>
    <a:masterClrMapping xmlns:a="http://schemas.openxmlformats.org/drawingml/2006/main"/>
  </p:clrMapOvr>
</p:sld>
</file>