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30d32aaf234e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329d16fe1d484b"/>
  </p:sldMasterIdLst>
  <p:sldIdLst>
    <p:sldId xmlns:r="http://schemas.openxmlformats.org/officeDocument/2006/relationships" id="256" r:id="Rdb04475aa6da4e8e"/>
    <p:sldId xmlns:r="http://schemas.openxmlformats.org/officeDocument/2006/relationships" id="257" r:id="Rd7ec1fdfdc894ba3"/>
    <p:sldId xmlns:r="http://schemas.openxmlformats.org/officeDocument/2006/relationships" id="258" r:id="Rbab2c19f7a8b4e60"/>
    <p:sldId xmlns:r="http://schemas.openxmlformats.org/officeDocument/2006/relationships" id="259" r:id="R6dd86dfbcf2944d4"/>
    <p:sldId xmlns:r="http://schemas.openxmlformats.org/officeDocument/2006/relationships" id="260" r:id="Rb52a922a7c4f47ba"/>
    <p:sldId xmlns:r="http://schemas.openxmlformats.org/officeDocument/2006/relationships" id="261" r:id="R9c4b4b7ec0934ddf"/>
    <p:sldId xmlns:r="http://schemas.openxmlformats.org/officeDocument/2006/relationships" id="262" r:id="R01ee61c5443d47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329d16fe1d484b" /><Relationship Type="http://schemas.openxmlformats.org/officeDocument/2006/relationships/slide" Target="/ppt/slides/slide1.xml" Id="Rdb04475aa6da4e8e" /><Relationship Type="http://schemas.openxmlformats.org/officeDocument/2006/relationships/slide" Target="/ppt/slides/slide2.xml" Id="Rd7ec1fdfdc894ba3" /><Relationship Type="http://schemas.openxmlformats.org/officeDocument/2006/relationships/slide" Target="/ppt/slides/slide3.xml" Id="Rbab2c19f7a8b4e60" /><Relationship Type="http://schemas.openxmlformats.org/officeDocument/2006/relationships/slide" Target="/ppt/slides/slide4.xml" Id="R6dd86dfbcf2944d4" /><Relationship Type="http://schemas.openxmlformats.org/officeDocument/2006/relationships/slide" Target="/ppt/slides/slide5.xml" Id="Rb52a922a7c4f47ba" /><Relationship Type="http://schemas.openxmlformats.org/officeDocument/2006/relationships/slide" Target="/ppt/slides/slide6.xml" Id="R9c4b4b7ec0934ddf" /><Relationship Type="http://schemas.openxmlformats.org/officeDocument/2006/relationships/slide" Target="/ppt/slides/slide7.xml" Id="R01ee61c5443d47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7f7afb34bc4b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d1b9b512e4ea6" /><Relationship Type="http://schemas.openxmlformats.org/officeDocument/2006/relationships/theme" Target="/ppt/slideMasters/theme/theme1.xml" Id="R14366fc2f2c745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1d1b9b512e4e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4932a077547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223b1e0a747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55e3b15a445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8ec2f203d4b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24433338b47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513f8f2ac48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d443c586d46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INVEST AS ble etablert [år] og holder til i Sande I Vestfold.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−100 257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432 307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23 918 088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26 378 411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SYVERTSEN ARVE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SYVERTSEN LIV-RUNI 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Gallebergveien 162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3073 Sande I Vestfold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989 028 774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INVEST AS</a:t>
            </a:r>
          </a:p>
        </p:txBody>
      </p:sp>
    </p:spTree>
  </p:cSld>
  <p:clrMapOvr>
    <a:masterClrMapping xmlns:a="http://schemas.openxmlformats.org/drawingml/2006/main"/>
  </p:clrMapOvr>
</p:sld>
</file>