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6d7bc12e5a49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7b8ab2f0a4a5c"/>
  </p:sldMasterIdLst>
  <p:sldIdLst>
    <p:sldId xmlns:r="http://schemas.openxmlformats.org/officeDocument/2006/relationships" id="256" r:id="R1c373afd6e284171"/>
    <p:sldId xmlns:r="http://schemas.openxmlformats.org/officeDocument/2006/relationships" id="257" r:id="Rf80fc0da481f4129"/>
    <p:sldId xmlns:r="http://schemas.openxmlformats.org/officeDocument/2006/relationships" id="258" r:id="R1f246b8ef2ed4b7c"/>
    <p:sldId xmlns:r="http://schemas.openxmlformats.org/officeDocument/2006/relationships" id="259" r:id="Rd509aea9055d4a0f"/>
    <p:sldId xmlns:r="http://schemas.openxmlformats.org/officeDocument/2006/relationships" id="260" r:id="Rb5d07b52fcd045b5"/>
    <p:sldId xmlns:r="http://schemas.openxmlformats.org/officeDocument/2006/relationships" id="261" r:id="R60d6615f5c9e403d"/>
    <p:sldId xmlns:r="http://schemas.openxmlformats.org/officeDocument/2006/relationships" id="262" r:id="R0024bc317438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7b8ab2f0a4a5c" /><Relationship Type="http://schemas.openxmlformats.org/officeDocument/2006/relationships/slide" Target="/ppt/slides/slide1.xml" Id="R1c373afd6e284171" /><Relationship Type="http://schemas.openxmlformats.org/officeDocument/2006/relationships/slide" Target="/ppt/slides/slide2.xml" Id="Rf80fc0da481f4129" /><Relationship Type="http://schemas.openxmlformats.org/officeDocument/2006/relationships/slide" Target="/ppt/slides/slide3.xml" Id="R1f246b8ef2ed4b7c" /><Relationship Type="http://schemas.openxmlformats.org/officeDocument/2006/relationships/slide" Target="/ppt/slides/slide4.xml" Id="Rd509aea9055d4a0f" /><Relationship Type="http://schemas.openxmlformats.org/officeDocument/2006/relationships/slide" Target="/ppt/slides/slide5.xml" Id="Rb5d07b52fcd045b5" /><Relationship Type="http://schemas.openxmlformats.org/officeDocument/2006/relationships/slide" Target="/ppt/slides/slide6.xml" Id="R60d6615f5c9e403d" /><Relationship Type="http://schemas.openxmlformats.org/officeDocument/2006/relationships/slide" Target="/ppt/slides/slide7.xml" Id="R0024bc317438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662933260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7230ea014afa" /><Relationship Type="http://schemas.openxmlformats.org/officeDocument/2006/relationships/theme" Target="/ppt/slideMasters/theme/theme1.xml" Id="R2b5329ad822247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67230ea01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382fea166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08b68ed3b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9a7d96dbf4b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81891bea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c7ba8732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0f9f83aa6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f31a1a722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12 246 433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13 751 982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