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8bfaa65fc440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4b5aaaf5574009"/>
  </p:sldMasterIdLst>
  <p:sldIdLst>
    <p:sldId xmlns:r="http://schemas.openxmlformats.org/officeDocument/2006/relationships" id="256" r:id="R7362d7983e1b4c45"/>
    <p:sldId xmlns:r="http://schemas.openxmlformats.org/officeDocument/2006/relationships" id="257" r:id="R99b67ddc55e94347"/>
    <p:sldId xmlns:r="http://schemas.openxmlformats.org/officeDocument/2006/relationships" id="258" r:id="R6ff5893fc3b34b48"/>
    <p:sldId xmlns:r="http://schemas.openxmlformats.org/officeDocument/2006/relationships" id="259" r:id="R1e9189f001cc4d71"/>
    <p:sldId xmlns:r="http://schemas.openxmlformats.org/officeDocument/2006/relationships" id="260" r:id="Ra5f0cbc0da8d4d93"/>
    <p:sldId xmlns:r="http://schemas.openxmlformats.org/officeDocument/2006/relationships" id="261" r:id="Rcf7fdab4f29441c1"/>
    <p:sldId xmlns:r="http://schemas.openxmlformats.org/officeDocument/2006/relationships" id="262" r:id="R699989719f714b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4b5aaaf5574009" /><Relationship Type="http://schemas.openxmlformats.org/officeDocument/2006/relationships/slide" Target="/ppt/slides/slide1.xml" Id="R7362d7983e1b4c45" /><Relationship Type="http://schemas.openxmlformats.org/officeDocument/2006/relationships/slide" Target="/ppt/slides/slide2.xml" Id="R99b67ddc55e94347" /><Relationship Type="http://schemas.openxmlformats.org/officeDocument/2006/relationships/slide" Target="/ppt/slides/slide3.xml" Id="R6ff5893fc3b34b48" /><Relationship Type="http://schemas.openxmlformats.org/officeDocument/2006/relationships/slide" Target="/ppt/slides/slide4.xml" Id="R1e9189f001cc4d71" /><Relationship Type="http://schemas.openxmlformats.org/officeDocument/2006/relationships/slide" Target="/ppt/slides/slide5.xml" Id="Ra5f0cbc0da8d4d93" /><Relationship Type="http://schemas.openxmlformats.org/officeDocument/2006/relationships/slide" Target="/ppt/slides/slide6.xml" Id="Rcf7fdab4f29441c1" /><Relationship Type="http://schemas.openxmlformats.org/officeDocument/2006/relationships/slide" Target="/ppt/slides/slide7.xml" Id="R699989719f714b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2d5d261aa942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63ee881074d64" /><Relationship Type="http://schemas.openxmlformats.org/officeDocument/2006/relationships/theme" Target="/ppt/slideMasters/theme/theme1.xml" Id="R5e2b303d764f41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c63ee881074d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468207b9b40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6a6ea0bcae42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e93d5ea234f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ab91c3eeb4e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cfdb5c262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eb4591b4d4b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42f3bb60843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AVIOL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AVIOL HOLDING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161 933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373 359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AUD VIGDIS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HÅKON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Klampavikvegen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5300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15 14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989 033 719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AVIOL HOLDING AS</a:t>
            </a:r>
          </a:p>
        </p:txBody>
      </p:sp>
    </p:spTree>
  </p:cSld>
  <p:clrMapOvr>
    <a:masterClrMapping xmlns:a="http://schemas.openxmlformats.org/drawingml/2006/main"/>
  </p:clrMapOvr>
</p:sld>
</file>