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59bdcc32884c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91f75d295243c7"/>
  </p:sldMasterIdLst>
  <p:sldIdLst>
    <p:sldId xmlns:r="http://schemas.openxmlformats.org/officeDocument/2006/relationships" id="256" r:id="Rb3a24926030843de"/>
    <p:sldId xmlns:r="http://schemas.openxmlformats.org/officeDocument/2006/relationships" id="257" r:id="R689978b1127c4099"/>
    <p:sldId xmlns:r="http://schemas.openxmlformats.org/officeDocument/2006/relationships" id="258" r:id="R42f6e7146c744bf2"/>
    <p:sldId xmlns:r="http://schemas.openxmlformats.org/officeDocument/2006/relationships" id="259" r:id="Rc74b145414fe4c2b"/>
    <p:sldId xmlns:r="http://schemas.openxmlformats.org/officeDocument/2006/relationships" id="260" r:id="R6bfaa55eb15c4ca2"/>
    <p:sldId xmlns:r="http://schemas.openxmlformats.org/officeDocument/2006/relationships" id="261" r:id="Reb0f0691b4a14e79"/>
    <p:sldId xmlns:r="http://schemas.openxmlformats.org/officeDocument/2006/relationships" id="262" r:id="R372505233c8b43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91f75d295243c7" /><Relationship Type="http://schemas.openxmlformats.org/officeDocument/2006/relationships/slide" Target="/ppt/slides/slide1.xml" Id="Rb3a24926030843de" /><Relationship Type="http://schemas.openxmlformats.org/officeDocument/2006/relationships/slide" Target="/ppt/slides/slide2.xml" Id="R689978b1127c4099" /><Relationship Type="http://schemas.openxmlformats.org/officeDocument/2006/relationships/slide" Target="/ppt/slides/slide3.xml" Id="R42f6e7146c744bf2" /><Relationship Type="http://schemas.openxmlformats.org/officeDocument/2006/relationships/slide" Target="/ppt/slides/slide4.xml" Id="Rc74b145414fe4c2b" /><Relationship Type="http://schemas.openxmlformats.org/officeDocument/2006/relationships/slide" Target="/ppt/slides/slide5.xml" Id="R6bfaa55eb15c4ca2" /><Relationship Type="http://schemas.openxmlformats.org/officeDocument/2006/relationships/slide" Target="/ppt/slides/slide6.xml" Id="Reb0f0691b4a14e79" /><Relationship Type="http://schemas.openxmlformats.org/officeDocument/2006/relationships/slide" Target="/ppt/slides/slide7.xml" Id="R372505233c8b43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3244707bf540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3698c0ce64e79" /><Relationship Type="http://schemas.openxmlformats.org/officeDocument/2006/relationships/theme" Target="/ppt/slideMasters/theme/theme1.xml" Id="R07365f80662a4b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d3698c0ce64e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31ceb506a47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b43236f8340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01fb5ec5046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b13e924ff46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21739b64940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3f02b177f42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7ba9f8d6842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LHS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LHS HOLDING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8 382 219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7 220 767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15 414 094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61 724 639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63 289 201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HOLTER-SØRENSEN HEDDA B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HOLTER-SØRENSEN LARS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Øvrevollveien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989 034 812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LHS HOLDING AS</a:t>
            </a:r>
          </a:p>
        </p:txBody>
      </p:sp>
    </p:spTree>
  </p:cSld>
  <p:clrMapOvr>
    <a:masterClrMapping xmlns:a="http://schemas.openxmlformats.org/drawingml/2006/main"/>
  </p:clrMapOvr>
</p:sld>
</file>