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6c47c754b71477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47b80dd5b184e3a"/>
  </p:sldMasterIdLst>
  <p:sldIdLst>
    <p:sldId xmlns:r="http://schemas.openxmlformats.org/officeDocument/2006/relationships" id="256" r:id="R347b43a708ef4691"/>
    <p:sldId xmlns:r="http://schemas.openxmlformats.org/officeDocument/2006/relationships" id="257" r:id="R0423151ec13b4a4f"/>
    <p:sldId xmlns:r="http://schemas.openxmlformats.org/officeDocument/2006/relationships" id="258" r:id="R92d44f1c2ec446cd"/>
    <p:sldId xmlns:r="http://schemas.openxmlformats.org/officeDocument/2006/relationships" id="259" r:id="Rffd12cb3fd384b5c"/>
    <p:sldId xmlns:r="http://schemas.openxmlformats.org/officeDocument/2006/relationships" id="260" r:id="Ra2a0eb7729ad49d0"/>
    <p:sldId xmlns:r="http://schemas.openxmlformats.org/officeDocument/2006/relationships" id="261" r:id="Ra6de9e2c7fc74def"/>
    <p:sldId xmlns:r="http://schemas.openxmlformats.org/officeDocument/2006/relationships" id="262" r:id="R0dd54aee21d04ac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47b80dd5b184e3a" /><Relationship Type="http://schemas.openxmlformats.org/officeDocument/2006/relationships/slide" Target="/ppt/slides/slide1.xml" Id="R347b43a708ef4691" /><Relationship Type="http://schemas.openxmlformats.org/officeDocument/2006/relationships/slide" Target="/ppt/slides/slide2.xml" Id="R0423151ec13b4a4f" /><Relationship Type="http://schemas.openxmlformats.org/officeDocument/2006/relationships/slide" Target="/ppt/slides/slide3.xml" Id="R92d44f1c2ec446cd" /><Relationship Type="http://schemas.openxmlformats.org/officeDocument/2006/relationships/slide" Target="/ppt/slides/slide4.xml" Id="Rffd12cb3fd384b5c" /><Relationship Type="http://schemas.openxmlformats.org/officeDocument/2006/relationships/slide" Target="/ppt/slides/slide5.xml" Id="Ra2a0eb7729ad49d0" /><Relationship Type="http://schemas.openxmlformats.org/officeDocument/2006/relationships/slide" Target="/ppt/slides/slide6.xml" Id="Ra6de9e2c7fc74def" /><Relationship Type="http://schemas.openxmlformats.org/officeDocument/2006/relationships/slide" Target="/ppt/slides/slide7.xml" Id="R0dd54aee21d04ac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e31b79cb01841a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10758291ee49a2" /><Relationship Type="http://schemas.openxmlformats.org/officeDocument/2006/relationships/theme" Target="/ppt/slideMasters/theme/theme1.xml" Id="Rde2333e15709409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410758291ee49a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dfaca08b17469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3a312db39e4c8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f3eefcf3414c6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57e42a9ebc4f4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7139d17d5b4ef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3f697b4684486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7ddcc66828477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MÅLSNES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MÅLSNES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MÅLSNES INVEST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MÅLSNES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MÅLSNES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MÅLSNES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685 250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−177 521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5 068 044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25 983 743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26 181 351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MÅLSNES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MÅLSNES GEIR ODD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MÅLSNES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Finnhaugveien 6A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0760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67 12 43 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gom@link-signatur.no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989 043 196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MÅLSNES INVEST AS</a:t>
            </a:r>
          </a:p>
        </p:txBody>
      </p:sp>
    </p:spTree>
  </p:cSld>
  <p:clrMapOvr>
    <a:masterClrMapping xmlns:a="http://schemas.openxmlformats.org/drawingml/2006/main"/>
  </p:clrMapOvr>
</p:sld>
</file>