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2c4babb378542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68e67895b244c5"/>
  </p:sldMasterIdLst>
  <p:sldIdLst>
    <p:sldId xmlns:r="http://schemas.openxmlformats.org/officeDocument/2006/relationships" id="256" r:id="Rfc0e268dbfc644c6"/>
    <p:sldId xmlns:r="http://schemas.openxmlformats.org/officeDocument/2006/relationships" id="257" r:id="R217d52fe0dc44983"/>
    <p:sldId xmlns:r="http://schemas.openxmlformats.org/officeDocument/2006/relationships" id="258" r:id="Re9e7d955bdc9422b"/>
    <p:sldId xmlns:r="http://schemas.openxmlformats.org/officeDocument/2006/relationships" id="259" r:id="R3ff2e1555e964527"/>
    <p:sldId xmlns:r="http://schemas.openxmlformats.org/officeDocument/2006/relationships" id="260" r:id="Rcc883350e7074bf6"/>
    <p:sldId xmlns:r="http://schemas.openxmlformats.org/officeDocument/2006/relationships" id="261" r:id="Rde7a49efb788474a"/>
    <p:sldId xmlns:r="http://schemas.openxmlformats.org/officeDocument/2006/relationships" id="262" r:id="R8fced42cb77b455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68e67895b244c5" /><Relationship Type="http://schemas.openxmlformats.org/officeDocument/2006/relationships/slide" Target="/ppt/slides/slide1.xml" Id="Rfc0e268dbfc644c6" /><Relationship Type="http://schemas.openxmlformats.org/officeDocument/2006/relationships/slide" Target="/ppt/slides/slide2.xml" Id="R217d52fe0dc44983" /><Relationship Type="http://schemas.openxmlformats.org/officeDocument/2006/relationships/slide" Target="/ppt/slides/slide3.xml" Id="Re9e7d955bdc9422b" /><Relationship Type="http://schemas.openxmlformats.org/officeDocument/2006/relationships/slide" Target="/ppt/slides/slide4.xml" Id="R3ff2e1555e964527" /><Relationship Type="http://schemas.openxmlformats.org/officeDocument/2006/relationships/slide" Target="/ppt/slides/slide5.xml" Id="Rcc883350e7074bf6" /><Relationship Type="http://schemas.openxmlformats.org/officeDocument/2006/relationships/slide" Target="/ppt/slides/slide6.xml" Id="Rde7a49efb788474a" /><Relationship Type="http://schemas.openxmlformats.org/officeDocument/2006/relationships/slide" Target="/ppt/slides/slide7.xml" Id="R8fced42cb77b455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191ceda3b645b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8efd6a809d4e6e" /><Relationship Type="http://schemas.openxmlformats.org/officeDocument/2006/relationships/theme" Target="/ppt/slideMasters/theme/theme1.xml" Id="R9ea19b0d41c244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f8efd6a809d4e6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b83a0a45114b6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b3bef2bcc0447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4a8e3c51974fa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bba8db94fe4db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8c090ef9294dc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58535caa0e494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f24982e99649f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KASTANJELUNDEN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KASTANJELUNDEN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KASTANJELUNDEN AS ble etablert [år] og holder til i Kongsvinger.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KASTANJELUNDEN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KASTANJELUNDEN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KASTANJELUNDEN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−79 984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7 748 380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170 325 693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170 368 178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KASTANJELUNDEN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RIMFELDT KARL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KASTANJELUNDEN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Nestebyalléen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2211 Kongsvinger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989 047 981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KASTANJELUNDEN AS</a:t>
            </a:r>
          </a:p>
        </p:txBody>
      </p:sp>
    </p:spTree>
  </p:cSld>
  <p:clrMapOvr>
    <a:masterClrMapping xmlns:a="http://schemas.openxmlformats.org/drawingml/2006/main"/>
  </p:clrMapOvr>
</p:sld>
</file>