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a26c9aea7c49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39d2e306dc4887"/>
  </p:sldMasterIdLst>
  <p:sldIdLst>
    <p:sldId xmlns:r="http://schemas.openxmlformats.org/officeDocument/2006/relationships" id="256" r:id="Rccd401f6aa764f6b"/>
    <p:sldId xmlns:r="http://schemas.openxmlformats.org/officeDocument/2006/relationships" id="257" r:id="Re378470cb9554887"/>
    <p:sldId xmlns:r="http://schemas.openxmlformats.org/officeDocument/2006/relationships" id="258" r:id="Re6e1b86539f64598"/>
    <p:sldId xmlns:r="http://schemas.openxmlformats.org/officeDocument/2006/relationships" id="259" r:id="R3266b9b2fb13459d"/>
    <p:sldId xmlns:r="http://schemas.openxmlformats.org/officeDocument/2006/relationships" id="260" r:id="R931c3d433c294bf9"/>
    <p:sldId xmlns:r="http://schemas.openxmlformats.org/officeDocument/2006/relationships" id="261" r:id="Ref999f330a0a43b2"/>
    <p:sldId xmlns:r="http://schemas.openxmlformats.org/officeDocument/2006/relationships" id="262" r:id="R56f883fc6ac6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9d2e306dc4887" /><Relationship Type="http://schemas.openxmlformats.org/officeDocument/2006/relationships/slide" Target="/ppt/slides/slide1.xml" Id="Rccd401f6aa764f6b" /><Relationship Type="http://schemas.openxmlformats.org/officeDocument/2006/relationships/slide" Target="/ppt/slides/slide2.xml" Id="Re378470cb9554887" /><Relationship Type="http://schemas.openxmlformats.org/officeDocument/2006/relationships/slide" Target="/ppt/slides/slide3.xml" Id="Re6e1b86539f64598" /><Relationship Type="http://schemas.openxmlformats.org/officeDocument/2006/relationships/slide" Target="/ppt/slides/slide4.xml" Id="R3266b9b2fb13459d" /><Relationship Type="http://schemas.openxmlformats.org/officeDocument/2006/relationships/slide" Target="/ppt/slides/slide5.xml" Id="R931c3d433c294bf9" /><Relationship Type="http://schemas.openxmlformats.org/officeDocument/2006/relationships/slide" Target="/ppt/slides/slide6.xml" Id="Ref999f330a0a43b2" /><Relationship Type="http://schemas.openxmlformats.org/officeDocument/2006/relationships/slide" Target="/ppt/slides/slide7.xml" Id="R56f883fc6ac6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e6e860ad6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6139e56674191" /><Relationship Type="http://schemas.openxmlformats.org/officeDocument/2006/relationships/theme" Target="/ppt/slideMasters/theme/theme1.xml" Id="R87dc734f16d8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6139e5667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0efb27de743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2f13da1974b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1f41ed779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6c9f480cb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57b4d08c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c12a55987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01e66a6bf41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IDSØ &amp; RAVNÅS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IDSØ &amp; RAVNÅS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22 950 719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5 840 816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6 099 187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4 092 493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20 460 225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INGOLF MAGNE IDSØ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KJENYG HOLDING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HARRY PORTEN HEMNES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STOKKELAND LORENTZEN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44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 &amp; RAVNÅS REVISJON AS</a:t>
            </a:r>
          </a:p>
        </p:txBody>
      </p:sp>
    </p:spTree>
  </p:cSld>
  <p:clrMapOvr>
    <a:masterClrMapping xmlns:a="http://schemas.openxmlformats.org/drawingml/2006/main"/>
  </p:clrMapOvr>
</p:sld>
</file>