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326636090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179ad832e4496e"/>
  </p:sldMasterIdLst>
  <p:sldIdLst>
    <p:sldId xmlns:r="http://schemas.openxmlformats.org/officeDocument/2006/relationships" id="256" r:id="Ra9edf9c6e7b74798"/>
    <p:sldId xmlns:r="http://schemas.openxmlformats.org/officeDocument/2006/relationships" id="257" r:id="R87fa13ff69d349de"/>
    <p:sldId xmlns:r="http://schemas.openxmlformats.org/officeDocument/2006/relationships" id="258" r:id="R667b050aaff24a8d"/>
    <p:sldId xmlns:r="http://schemas.openxmlformats.org/officeDocument/2006/relationships" id="259" r:id="R9aa868abfce64cd9"/>
    <p:sldId xmlns:r="http://schemas.openxmlformats.org/officeDocument/2006/relationships" id="260" r:id="Rc48c87f8a093407d"/>
    <p:sldId xmlns:r="http://schemas.openxmlformats.org/officeDocument/2006/relationships" id="261" r:id="R6fdcfbabe55a422d"/>
    <p:sldId xmlns:r="http://schemas.openxmlformats.org/officeDocument/2006/relationships" id="262" r:id="R4b50449c2bd146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79ad832e4496e" /><Relationship Type="http://schemas.openxmlformats.org/officeDocument/2006/relationships/slide" Target="/ppt/slides/slide1.xml" Id="Ra9edf9c6e7b74798" /><Relationship Type="http://schemas.openxmlformats.org/officeDocument/2006/relationships/slide" Target="/ppt/slides/slide2.xml" Id="R87fa13ff69d349de" /><Relationship Type="http://schemas.openxmlformats.org/officeDocument/2006/relationships/slide" Target="/ppt/slides/slide3.xml" Id="R667b050aaff24a8d" /><Relationship Type="http://schemas.openxmlformats.org/officeDocument/2006/relationships/slide" Target="/ppt/slides/slide4.xml" Id="R9aa868abfce64cd9" /><Relationship Type="http://schemas.openxmlformats.org/officeDocument/2006/relationships/slide" Target="/ppt/slides/slide5.xml" Id="Rc48c87f8a093407d" /><Relationship Type="http://schemas.openxmlformats.org/officeDocument/2006/relationships/slide" Target="/ppt/slides/slide6.xml" Id="R6fdcfbabe55a422d" /><Relationship Type="http://schemas.openxmlformats.org/officeDocument/2006/relationships/slide" Target="/ppt/slides/slide7.xml" Id="R4b50449c2bd146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6997dadea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a5f5296ab4e3c" /><Relationship Type="http://schemas.openxmlformats.org/officeDocument/2006/relationships/theme" Target="/ppt/slideMasters/theme/theme1.xml" Id="R552a8c1e010e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a5f5296ab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a41345743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f7e6d7221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60d5cc6e642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01c2c054249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c4a639dab44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1641c826f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b2585bc92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