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87563b42c9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0d7aced6642c9"/>
  </p:sldMasterIdLst>
  <p:sldIdLst>
    <p:sldId xmlns:r="http://schemas.openxmlformats.org/officeDocument/2006/relationships" id="256" r:id="R31c159e4a27d40d9"/>
    <p:sldId xmlns:r="http://schemas.openxmlformats.org/officeDocument/2006/relationships" id="257" r:id="Ra7f194dea5fb4bb4"/>
    <p:sldId xmlns:r="http://schemas.openxmlformats.org/officeDocument/2006/relationships" id="258" r:id="R45b31c2cfcb44bf1"/>
    <p:sldId xmlns:r="http://schemas.openxmlformats.org/officeDocument/2006/relationships" id="259" r:id="R42181cc7eff1479e"/>
    <p:sldId xmlns:r="http://schemas.openxmlformats.org/officeDocument/2006/relationships" id="260" r:id="Re4d6c29d81d34e99"/>
    <p:sldId xmlns:r="http://schemas.openxmlformats.org/officeDocument/2006/relationships" id="261" r:id="Rcde146677dd641a6"/>
    <p:sldId xmlns:r="http://schemas.openxmlformats.org/officeDocument/2006/relationships" id="262" r:id="Ree6f6dd859f24e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0d7aced6642c9" /><Relationship Type="http://schemas.openxmlformats.org/officeDocument/2006/relationships/slide" Target="/ppt/slides/slide1.xml" Id="R31c159e4a27d40d9" /><Relationship Type="http://schemas.openxmlformats.org/officeDocument/2006/relationships/slide" Target="/ppt/slides/slide2.xml" Id="Ra7f194dea5fb4bb4" /><Relationship Type="http://schemas.openxmlformats.org/officeDocument/2006/relationships/slide" Target="/ppt/slides/slide3.xml" Id="R45b31c2cfcb44bf1" /><Relationship Type="http://schemas.openxmlformats.org/officeDocument/2006/relationships/slide" Target="/ppt/slides/slide4.xml" Id="R42181cc7eff1479e" /><Relationship Type="http://schemas.openxmlformats.org/officeDocument/2006/relationships/slide" Target="/ppt/slides/slide5.xml" Id="Re4d6c29d81d34e99" /><Relationship Type="http://schemas.openxmlformats.org/officeDocument/2006/relationships/slide" Target="/ppt/slides/slide6.xml" Id="Rcde146677dd641a6" /><Relationship Type="http://schemas.openxmlformats.org/officeDocument/2006/relationships/slide" Target="/ppt/slides/slide7.xml" Id="Ree6f6dd859f24e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76fec9708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beec8db9341e2" /><Relationship Type="http://schemas.openxmlformats.org/officeDocument/2006/relationships/theme" Target="/ppt/slideMasters/theme/theme1.xml" Id="R745c70f76ea444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bbeec8db93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f4a6239324e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f19624b01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696e8286b49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99c2b367b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38d0c9bbf4c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8938050f5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4ca62a8e7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 RIMFELDT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 RIMFELDT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3 943 781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24 243 946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24 321 520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RIMFELDT MARI MERETE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Rimfeldt Eiendom AS, Markensvegen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