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c59c2486064f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946b8c20ed4e3f"/>
  </p:sldMasterIdLst>
  <p:sldIdLst>
    <p:sldId xmlns:r="http://schemas.openxmlformats.org/officeDocument/2006/relationships" id="256" r:id="R126f77f4f37049da"/>
    <p:sldId xmlns:r="http://schemas.openxmlformats.org/officeDocument/2006/relationships" id="257" r:id="R9b2df1189ce44d08"/>
    <p:sldId xmlns:r="http://schemas.openxmlformats.org/officeDocument/2006/relationships" id="258" r:id="R13dbb600466b4008"/>
    <p:sldId xmlns:r="http://schemas.openxmlformats.org/officeDocument/2006/relationships" id="259" r:id="Rd62507d0a124484c"/>
    <p:sldId xmlns:r="http://schemas.openxmlformats.org/officeDocument/2006/relationships" id="260" r:id="Rfe2f313d37c1425e"/>
    <p:sldId xmlns:r="http://schemas.openxmlformats.org/officeDocument/2006/relationships" id="261" r:id="R1305157da8df4bcb"/>
    <p:sldId xmlns:r="http://schemas.openxmlformats.org/officeDocument/2006/relationships" id="262" r:id="R2cd29204be914e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46b8c20ed4e3f" /><Relationship Type="http://schemas.openxmlformats.org/officeDocument/2006/relationships/slide" Target="/ppt/slides/slide1.xml" Id="R126f77f4f37049da" /><Relationship Type="http://schemas.openxmlformats.org/officeDocument/2006/relationships/slide" Target="/ppt/slides/slide2.xml" Id="R9b2df1189ce44d08" /><Relationship Type="http://schemas.openxmlformats.org/officeDocument/2006/relationships/slide" Target="/ppt/slides/slide3.xml" Id="R13dbb600466b4008" /><Relationship Type="http://schemas.openxmlformats.org/officeDocument/2006/relationships/slide" Target="/ppt/slides/slide4.xml" Id="Rd62507d0a124484c" /><Relationship Type="http://schemas.openxmlformats.org/officeDocument/2006/relationships/slide" Target="/ppt/slides/slide5.xml" Id="Rfe2f313d37c1425e" /><Relationship Type="http://schemas.openxmlformats.org/officeDocument/2006/relationships/slide" Target="/ppt/slides/slide6.xml" Id="R1305157da8df4bcb" /><Relationship Type="http://schemas.openxmlformats.org/officeDocument/2006/relationships/slide" Target="/ppt/slides/slide7.xml" Id="R2cd29204be914e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8b82bed304e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b42f1ac444e3e" /><Relationship Type="http://schemas.openxmlformats.org/officeDocument/2006/relationships/theme" Target="/ppt/slideMasters/theme/theme1.xml" Id="R732ac5ece9b54a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9b42f1ac444e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80d9223c640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44f2a813b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c94f3542c48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b331af2aa41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b81f7e5584b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9cd20983741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ffdf01e6f44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