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2595f8dcc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adfafc01e4a07"/>
  </p:sldMasterIdLst>
  <p:sldIdLst>
    <p:sldId xmlns:r="http://schemas.openxmlformats.org/officeDocument/2006/relationships" id="256" r:id="R39b752d262304bf4"/>
    <p:sldId xmlns:r="http://schemas.openxmlformats.org/officeDocument/2006/relationships" id="257" r:id="R211736d4a7d94472"/>
    <p:sldId xmlns:r="http://schemas.openxmlformats.org/officeDocument/2006/relationships" id="258" r:id="R97661827c52040df"/>
    <p:sldId xmlns:r="http://schemas.openxmlformats.org/officeDocument/2006/relationships" id="259" r:id="R9ae0442dff324f51"/>
    <p:sldId xmlns:r="http://schemas.openxmlformats.org/officeDocument/2006/relationships" id="260" r:id="Rbe4a72537eda4094"/>
    <p:sldId xmlns:r="http://schemas.openxmlformats.org/officeDocument/2006/relationships" id="261" r:id="Rba600e314e124c52"/>
    <p:sldId xmlns:r="http://schemas.openxmlformats.org/officeDocument/2006/relationships" id="262" r:id="R23a10356adf7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adfafc01e4a07" /><Relationship Type="http://schemas.openxmlformats.org/officeDocument/2006/relationships/slide" Target="/ppt/slides/slide1.xml" Id="R39b752d262304bf4" /><Relationship Type="http://schemas.openxmlformats.org/officeDocument/2006/relationships/slide" Target="/ppt/slides/slide2.xml" Id="R211736d4a7d94472" /><Relationship Type="http://schemas.openxmlformats.org/officeDocument/2006/relationships/slide" Target="/ppt/slides/slide3.xml" Id="R97661827c52040df" /><Relationship Type="http://schemas.openxmlformats.org/officeDocument/2006/relationships/slide" Target="/ppt/slides/slide4.xml" Id="R9ae0442dff324f51" /><Relationship Type="http://schemas.openxmlformats.org/officeDocument/2006/relationships/slide" Target="/ppt/slides/slide5.xml" Id="Rbe4a72537eda4094" /><Relationship Type="http://schemas.openxmlformats.org/officeDocument/2006/relationships/slide" Target="/ppt/slides/slide6.xml" Id="Rba600e314e124c52" /><Relationship Type="http://schemas.openxmlformats.org/officeDocument/2006/relationships/slide" Target="/ppt/slides/slide7.xml" Id="R23a10356adf7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bb024a4d645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3b0f48c244d19" /><Relationship Type="http://schemas.openxmlformats.org/officeDocument/2006/relationships/theme" Target="/ppt/slideMasters/theme/theme1.xml" Id="Rab4a8b0087b6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b3b0f48c244d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7f0fceaac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7f54d8085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7e8d4a73a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7848ff7ba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811f83a1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7a197835d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a77c3066548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SPECTATIO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20 337 947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186 183 281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192 084 392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SPECTATIO INVEST AS</a:t>
            </a:r>
          </a:p>
        </p:txBody>
      </p:sp>
    </p:spTree>
  </p:cSld>
  <p:clrMapOvr>
    <a:masterClrMapping xmlns:a="http://schemas.openxmlformats.org/drawingml/2006/main"/>
  </p:clrMapOvr>
</p:sld>
</file>