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0fa36b8327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f426b1bbe4382"/>
  </p:sldMasterIdLst>
  <p:sldIdLst>
    <p:sldId xmlns:r="http://schemas.openxmlformats.org/officeDocument/2006/relationships" id="256" r:id="R0eb466b2cbf24551"/>
    <p:sldId xmlns:r="http://schemas.openxmlformats.org/officeDocument/2006/relationships" id="257" r:id="Rda16c55ee20b4d6e"/>
    <p:sldId xmlns:r="http://schemas.openxmlformats.org/officeDocument/2006/relationships" id="258" r:id="R33be4b89304a4c2e"/>
    <p:sldId xmlns:r="http://schemas.openxmlformats.org/officeDocument/2006/relationships" id="259" r:id="R3d3c9125ace14ae6"/>
    <p:sldId xmlns:r="http://schemas.openxmlformats.org/officeDocument/2006/relationships" id="260" r:id="R86084b6a752f4941"/>
    <p:sldId xmlns:r="http://schemas.openxmlformats.org/officeDocument/2006/relationships" id="261" r:id="R49592677ab0c42ed"/>
    <p:sldId xmlns:r="http://schemas.openxmlformats.org/officeDocument/2006/relationships" id="262" r:id="R109f124593644c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f426b1bbe4382" /><Relationship Type="http://schemas.openxmlformats.org/officeDocument/2006/relationships/slide" Target="/ppt/slides/slide1.xml" Id="R0eb466b2cbf24551" /><Relationship Type="http://schemas.openxmlformats.org/officeDocument/2006/relationships/slide" Target="/ppt/slides/slide2.xml" Id="Rda16c55ee20b4d6e" /><Relationship Type="http://schemas.openxmlformats.org/officeDocument/2006/relationships/slide" Target="/ppt/slides/slide3.xml" Id="R33be4b89304a4c2e" /><Relationship Type="http://schemas.openxmlformats.org/officeDocument/2006/relationships/slide" Target="/ppt/slides/slide4.xml" Id="R3d3c9125ace14ae6" /><Relationship Type="http://schemas.openxmlformats.org/officeDocument/2006/relationships/slide" Target="/ppt/slides/slide5.xml" Id="R86084b6a752f4941" /><Relationship Type="http://schemas.openxmlformats.org/officeDocument/2006/relationships/slide" Target="/ppt/slides/slide6.xml" Id="R49592677ab0c42ed" /><Relationship Type="http://schemas.openxmlformats.org/officeDocument/2006/relationships/slide" Target="/ppt/slides/slide7.xml" Id="R109f124593644c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28e493bf2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0de9efd984496" /><Relationship Type="http://schemas.openxmlformats.org/officeDocument/2006/relationships/theme" Target="/ppt/slideMasters/theme/theme1.xml" Id="R9a5b618f1f3c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0de9efd98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0c1382a48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5b1596404f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9269be778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eecb668f4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4f2994dbf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00e6aae9c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7798eb374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ISAK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283 260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ZETTERVALL ANNE M DAHL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ZETTERVALL MARTIN ROLF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Kynsveens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ISAK HOLDING AS</a:t>
            </a:r>
          </a:p>
        </p:txBody>
      </p:sp>
    </p:spTree>
  </p:cSld>
  <p:clrMapOvr>
    <a:masterClrMapping xmlns:a="http://schemas.openxmlformats.org/drawingml/2006/main"/>
  </p:clrMapOvr>
</p:sld>
</file>