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27a722255444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da56eeff84e4b"/>
  </p:sldMasterIdLst>
  <p:sldIdLst>
    <p:sldId xmlns:r="http://schemas.openxmlformats.org/officeDocument/2006/relationships" id="256" r:id="R3db79ddf71974494"/>
    <p:sldId xmlns:r="http://schemas.openxmlformats.org/officeDocument/2006/relationships" id="257" r:id="Rcd9c1ab404444bde"/>
    <p:sldId xmlns:r="http://schemas.openxmlformats.org/officeDocument/2006/relationships" id="258" r:id="R7bb05b0667254799"/>
    <p:sldId xmlns:r="http://schemas.openxmlformats.org/officeDocument/2006/relationships" id="259" r:id="Rc5b8510f4d564db7"/>
    <p:sldId xmlns:r="http://schemas.openxmlformats.org/officeDocument/2006/relationships" id="260" r:id="Rbb83411863cf4ae9"/>
    <p:sldId xmlns:r="http://schemas.openxmlformats.org/officeDocument/2006/relationships" id="261" r:id="Rc619c2a6f06d44d5"/>
    <p:sldId xmlns:r="http://schemas.openxmlformats.org/officeDocument/2006/relationships" id="262" r:id="R655ffddce9744a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da56eeff84e4b" /><Relationship Type="http://schemas.openxmlformats.org/officeDocument/2006/relationships/slide" Target="/ppt/slides/slide1.xml" Id="R3db79ddf71974494" /><Relationship Type="http://schemas.openxmlformats.org/officeDocument/2006/relationships/slide" Target="/ppt/slides/slide2.xml" Id="Rcd9c1ab404444bde" /><Relationship Type="http://schemas.openxmlformats.org/officeDocument/2006/relationships/slide" Target="/ppt/slides/slide3.xml" Id="R7bb05b0667254799" /><Relationship Type="http://schemas.openxmlformats.org/officeDocument/2006/relationships/slide" Target="/ppt/slides/slide4.xml" Id="Rc5b8510f4d564db7" /><Relationship Type="http://schemas.openxmlformats.org/officeDocument/2006/relationships/slide" Target="/ppt/slides/slide5.xml" Id="Rbb83411863cf4ae9" /><Relationship Type="http://schemas.openxmlformats.org/officeDocument/2006/relationships/slide" Target="/ppt/slides/slide6.xml" Id="Rc619c2a6f06d44d5" /><Relationship Type="http://schemas.openxmlformats.org/officeDocument/2006/relationships/slide" Target="/ppt/slides/slide7.xml" Id="R655ffddce9744a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98b5e268b4b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7e91f44ef4a8a" /><Relationship Type="http://schemas.openxmlformats.org/officeDocument/2006/relationships/theme" Target="/ppt/slideMasters/theme/theme1.xml" Id="Rc8d61e911881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a7e91f44ef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fe12fa5d54d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b83cbb77a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08d0aa897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e56ecf3944c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4edd31942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4117e253443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42256d808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