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2578e8363c49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6d1ff628764035"/>
  </p:sldMasterIdLst>
  <p:sldIdLst>
    <p:sldId xmlns:r="http://schemas.openxmlformats.org/officeDocument/2006/relationships" id="256" r:id="R8e07a79cd0ab40d7"/>
    <p:sldId xmlns:r="http://schemas.openxmlformats.org/officeDocument/2006/relationships" id="257" r:id="R09c3f47bad8b4c1d"/>
    <p:sldId xmlns:r="http://schemas.openxmlformats.org/officeDocument/2006/relationships" id="258" r:id="R5062ecd356724135"/>
    <p:sldId xmlns:r="http://schemas.openxmlformats.org/officeDocument/2006/relationships" id="259" r:id="R87a95b1f720c434d"/>
    <p:sldId xmlns:r="http://schemas.openxmlformats.org/officeDocument/2006/relationships" id="260" r:id="R4620e0a05a814a11"/>
    <p:sldId xmlns:r="http://schemas.openxmlformats.org/officeDocument/2006/relationships" id="261" r:id="Re6388f330e7f4868"/>
    <p:sldId xmlns:r="http://schemas.openxmlformats.org/officeDocument/2006/relationships" id="262" r:id="R613b26121cdf48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d1ff628764035" /><Relationship Type="http://schemas.openxmlformats.org/officeDocument/2006/relationships/slide" Target="/ppt/slides/slide1.xml" Id="R8e07a79cd0ab40d7" /><Relationship Type="http://schemas.openxmlformats.org/officeDocument/2006/relationships/slide" Target="/ppt/slides/slide2.xml" Id="R09c3f47bad8b4c1d" /><Relationship Type="http://schemas.openxmlformats.org/officeDocument/2006/relationships/slide" Target="/ppt/slides/slide3.xml" Id="R5062ecd356724135" /><Relationship Type="http://schemas.openxmlformats.org/officeDocument/2006/relationships/slide" Target="/ppt/slides/slide4.xml" Id="R87a95b1f720c434d" /><Relationship Type="http://schemas.openxmlformats.org/officeDocument/2006/relationships/slide" Target="/ppt/slides/slide5.xml" Id="R4620e0a05a814a11" /><Relationship Type="http://schemas.openxmlformats.org/officeDocument/2006/relationships/slide" Target="/ppt/slides/slide6.xml" Id="Re6388f330e7f4868" /><Relationship Type="http://schemas.openxmlformats.org/officeDocument/2006/relationships/slide" Target="/ppt/slides/slide7.xml" Id="R613b26121cdf48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8aa2f09da4d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ee1510f7f4e7d" /><Relationship Type="http://schemas.openxmlformats.org/officeDocument/2006/relationships/theme" Target="/ppt/slideMasters/theme/theme1.xml" Id="R0884b9537be641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1ee1510f7f4e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e714961aa42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16bb1c53247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07939bc734e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748e26a254d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368f9502c40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a1ee270304e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9234b90174a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NOPEK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NOPEK HOLDING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7 642 064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31 694 331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33 101 266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NORDMARK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enonordmark@outlook.com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NOPEK HOLDING AS</a:t>
            </a:r>
          </a:p>
        </p:txBody>
      </p:sp>
    </p:spTree>
  </p:cSld>
  <p:clrMapOvr>
    <a:masterClrMapping xmlns:a="http://schemas.openxmlformats.org/drawingml/2006/main"/>
  </p:clrMapOvr>
</p:sld>
</file>