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cc8a505ba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4437767a34eac"/>
  </p:sldMasterIdLst>
  <p:sldIdLst>
    <p:sldId xmlns:r="http://schemas.openxmlformats.org/officeDocument/2006/relationships" id="256" r:id="R7a1749020e754ed6"/>
    <p:sldId xmlns:r="http://schemas.openxmlformats.org/officeDocument/2006/relationships" id="257" r:id="R3f3494a487f343aa"/>
    <p:sldId xmlns:r="http://schemas.openxmlformats.org/officeDocument/2006/relationships" id="258" r:id="R23e9371aa2554579"/>
    <p:sldId xmlns:r="http://schemas.openxmlformats.org/officeDocument/2006/relationships" id="259" r:id="R870881bf74704388"/>
    <p:sldId xmlns:r="http://schemas.openxmlformats.org/officeDocument/2006/relationships" id="260" r:id="R29b37bf81df04b96"/>
    <p:sldId xmlns:r="http://schemas.openxmlformats.org/officeDocument/2006/relationships" id="261" r:id="R94b95fd58f8b475e"/>
    <p:sldId xmlns:r="http://schemas.openxmlformats.org/officeDocument/2006/relationships" id="262" r:id="R2d9ba082eff0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4437767a34eac" /><Relationship Type="http://schemas.openxmlformats.org/officeDocument/2006/relationships/slide" Target="/ppt/slides/slide1.xml" Id="R7a1749020e754ed6" /><Relationship Type="http://schemas.openxmlformats.org/officeDocument/2006/relationships/slide" Target="/ppt/slides/slide2.xml" Id="R3f3494a487f343aa" /><Relationship Type="http://schemas.openxmlformats.org/officeDocument/2006/relationships/slide" Target="/ppt/slides/slide3.xml" Id="R23e9371aa2554579" /><Relationship Type="http://schemas.openxmlformats.org/officeDocument/2006/relationships/slide" Target="/ppt/slides/slide4.xml" Id="R870881bf74704388" /><Relationship Type="http://schemas.openxmlformats.org/officeDocument/2006/relationships/slide" Target="/ppt/slides/slide5.xml" Id="R29b37bf81df04b96" /><Relationship Type="http://schemas.openxmlformats.org/officeDocument/2006/relationships/slide" Target="/ppt/slides/slide6.xml" Id="R94b95fd58f8b475e" /><Relationship Type="http://schemas.openxmlformats.org/officeDocument/2006/relationships/slide" Target="/ppt/slides/slide7.xml" Id="R2d9ba082eff0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559eee5a8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937dce814817" /><Relationship Type="http://schemas.openxmlformats.org/officeDocument/2006/relationships/theme" Target="/ppt/slideMasters/theme/theme1.xml" Id="R687ced7a21ee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1937dce81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76f9756c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77073c5e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d4abc85c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c64b7697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c4f51258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c8caf430c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e5433618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