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f3e67855c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22abd6e30846be"/>
  </p:sldMasterIdLst>
  <p:sldIdLst>
    <p:sldId xmlns:r="http://schemas.openxmlformats.org/officeDocument/2006/relationships" id="256" r:id="R14b90bb15f5f4600"/>
    <p:sldId xmlns:r="http://schemas.openxmlformats.org/officeDocument/2006/relationships" id="257" r:id="Rbf961ba1ec1140c6"/>
    <p:sldId xmlns:r="http://schemas.openxmlformats.org/officeDocument/2006/relationships" id="258" r:id="Rab8b378749984c60"/>
    <p:sldId xmlns:r="http://schemas.openxmlformats.org/officeDocument/2006/relationships" id="259" r:id="R645191ec8ff74d07"/>
    <p:sldId xmlns:r="http://schemas.openxmlformats.org/officeDocument/2006/relationships" id="260" r:id="R23ee3c5b649f402d"/>
    <p:sldId xmlns:r="http://schemas.openxmlformats.org/officeDocument/2006/relationships" id="261" r:id="R2b77fdd07c11452e"/>
    <p:sldId xmlns:r="http://schemas.openxmlformats.org/officeDocument/2006/relationships" id="262" r:id="Rf7239134f2ee4f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2abd6e30846be" /><Relationship Type="http://schemas.openxmlformats.org/officeDocument/2006/relationships/slide" Target="/ppt/slides/slide1.xml" Id="R14b90bb15f5f4600" /><Relationship Type="http://schemas.openxmlformats.org/officeDocument/2006/relationships/slide" Target="/ppt/slides/slide2.xml" Id="Rbf961ba1ec1140c6" /><Relationship Type="http://schemas.openxmlformats.org/officeDocument/2006/relationships/slide" Target="/ppt/slides/slide3.xml" Id="Rab8b378749984c60" /><Relationship Type="http://schemas.openxmlformats.org/officeDocument/2006/relationships/slide" Target="/ppt/slides/slide4.xml" Id="R645191ec8ff74d07" /><Relationship Type="http://schemas.openxmlformats.org/officeDocument/2006/relationships/slide" Target="/ppt/slides/slide5.xml" Id="R23ee3c5b649f402d" /><Relationship Type="http://schemas.openxmlformats.org/officeDocument/2006/relationships/slide" Target="/ppt/slides/slide6.xml" Id="R2b77fdd07c11452e" /><Relationship Type="http://schemas.openxmlformats.org/officeDocument/2006/relationships/slide" Target="/ppt/slides/slide7.xml" Id="Rf7239134f2ee4f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302587fb94b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3b12c0c0f4e0f" /><Relationship Type="http://schemas.openxmlformats.org/officeDocument/2006/relationships/theme" Target="/ppt/slideMasters/theme/theme1.xml" Id="Rde2895a204bb4e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c3b12c0c0f4e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5fda1182649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69b0f820446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dc67d3a1741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a010a1e2942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7be00c0fd41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ae96a988a43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ac80d25df42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OCRG HOLDING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2 118 195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4 711 057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GROTH OTTO C RINGKJØB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Fagerstrandveien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otto.christian.groth@gmail.com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