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8d084c6435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ec73cadc74459d"/>
  </p:sldMasterIdLst>
  <p:sldIdLst>
    <p:sldId xmlns:r="http://schemas.openxmlformats.org/officeDocument/2006/relationships" id="256" r:id="R268748c34b0743be"/>
    <p:sldId xmlns:r="http://schemas.openxmlformats.org/officeDocument/2006/relationships" id="257" r:id="R97790f622f2b47f8"/>
    <p:sldId xmlns:r="http://schemas.openxmlformats.org/officeDocument/2006/relationships" id="258" r:id="Rc70be1a501a34379"/>
    <p:sldId xmlns:r="http://schemas.openxmlformats.org/officeDocument/2006/relationships" id="259" r:id="R14f53055e4244377"/>
    <p:sldId xmlns:r="http://schemas.openxmlformats.org/officeDocument/2006/relationships" id="260" r:id="Rad4be5e1cce045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c73cadc74459d" /><Relationship Type="http://schemas.openxmlformats.org/officeDocument/2006/relationships/slide" Target="/ppt/slides/slide1.xml" Id="R268748c34b0743be" /><Relationship Type="http://schemas.openxmlformats.org/officeDocument/2006/relationships/slide" Target="/ppt/slides/slide2.xml" Id="R97790f622f2b47f8" /><Relationship Type="http://schemas.openxmlformats.org/officeDocument/2006/relationships/slide" Target="/ppt/slides/slide3.xml" Id="Rc70be1a501a34379" /><Relationship Type="http://schemas.openxmlformats.org/officeDocument/2006/relationships/slide" Target="/ppt/slides/slide4.xml" Id="R14f53055e4244377" /><Relationship Type="http://schemas.openxmlformats.org/officeDocument/2006/relationships/slide" Target="/ppt/slides/slide5.xml" Id="Rad4be5e1cce045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9ef21abd64b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f3855f1c9426e" /><Relationship Type="http://schemas.openxmlformats.org/officeDocument/2006/relationships/theme" Target="/ppt/slideMasters/theme/theme1.xml" Id="R18e3a5e74eef40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7f3855f1c942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3354b554b44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ef3a2d0ae4b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27bcfde2e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ba833e8584d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54cab59a14f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MILKO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MILKO AS</a:t>
            </a:r>
          </a:p>
        </p:txBody>
      </p:sp>
    </p:spTree>
  </p:cSld>
  <p:clrMapOvr>
    <a:masterClrMapping xmlns:a="http://schemas.openxmlformats.org/drawingml/2006/main"/>
  </p:clrMapOvr>
</p:sld>
</file>