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8fd4d509fb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080876e4a4b12"/>
  </p:sldMasterIdLst>
  <p:sldIdLst>
    <p:sldId xmlns:r="http://schemas.openxmlformats.org/officeDocument/2006/relationships" id="256" r:id="Rd692213f470a4369"/>
    <p:sldId xmlns:r="http://schemas.openxmlformats.org/officeDocument/2006/relationships" id="257" r:id="R75abadf9c95542ad"/>
    <p:sldId xmlns:r="http://schemas.openxmlformats.org/officeDocument/2006/relationships" id="258" r:id="Re5558f94ab664f30"/>
    <p:sldId xmlns:r="http://schemas.openxmlformats.org/officeDocument/2006/relationships" id="259" r:id="R2ba751f0b07c42b0"/>
    <p:sldId xmlns:r="http://schemas.openxmlformats.org/officeDocument/2006/relationships" id="260" r:id="R61855f77d17a44dc"/>
    <p:sldId xmlns:r="http://schemas.openxmlformats.org/officeDocument/2006/relationships" id="261" r:id="R5c98e3b07328421d"/>
    <p:sldId xmlns:r="http://schemas.openxmlformats.org/officeDocument/2006/relationships" id="262" r:id="R4b771c0a46c6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080876e4a4b12" /><Relationship Type="http://schemas.openxmlformats.org/officeDocument/2006/relationships/slide" Target="/ppt/slides/slide1.xml" Id="Rd692213f470a4369" /><Relationship Type="http://schemas.openxmlformats.org/officeDocument/2006/relationships/slide" Target="/ppt/slides/slide2.xml" Id="R75abadf9c95542ad" /><Relationship Type="http://schemas.openxmlformats.org/officeDocument/2006/relationships/slide" Target="/ppt/slides/slide3.xml" Id="Re5558f94ab664f30" /><Relationship Type="http://schemas.openxmlformats.org/officeDocument/2006/relationships/slide" Target="/ppt/slides/slide4.xml" Id="R2ba751f0b07c42b0" /><Relationship Type="http://schemas.openxmlformats.org/officeDocument/2006/relationships/slide" Target="/ppt/slides/slide5.xml" Id="R61855f77d17a44dc" /><Relationship Type="http://schemas.openxmlformats.org/officeDocument/2006/relationships/slide" Target="/ppt/slides/slide6.xml" Id="R5c98e3b07328421d" /><Relationship Type="http://schemas.openxmlformats.org/officeDocument/2006/relationships/slide" Target="/ppt/slides/slide7.xml" Id="R4b771c0a46c6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c4e258e68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08b75646430a" /><Relationship Type="http://schemas.openxmlformats.org/officeDocument/2006/relationships/theme" Target="/ppt/slideMasters/theme/theme1.xml" Id="Rd36a35152a62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4a08b75646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39dc5a867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2d90bbb224b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b7d378f324f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e3adbd6e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3175bb34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5ca68b18b48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3910172c1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