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b14cfcdcf845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7506afbe8c421b"/>
  </p:sldMasterIdLst>
  <p:sldIdLst>
    <p:sldId xmlns:r="http://schemas.openxmlformats.org/officeDocument/2006/relationships" id="256" r:id="R0e702b39a91e4639"/>
    <p:sldId xmlns:r="http://schemas.openxmlformats.org/officeDocument/2006/relationships" id="257" r:id="R04917e15545449af"/>
    <p:sldId xmlns:r="http://schemas.openxmlformats.org/officeDocument/2006/relationships" id="258" r:id="Ra7ce2e8f1b704cdc"/>
    <p:sldId xmlns:r="http://schemas.openxmlformats.org/officeDocument/2006/relationships" id="259" r:id="R9be7b30119144b0c"/>
    <p:sldId xmlns:r="http://schemas.openxmlformats.org/officeDocument/2006/relationships" id="260" r:id="Rf002afcd152e4cb8"/>
    <p:sldId xmlns:r="http://schemas.openxmlformats.org/officeDocument/2006/relationships" id="261" r:id="R292f77adf65648ab"/>
    <p:sldId xmlns:r="http://schemas.openxmlformats.org/officeDocument/2006/relationships" id="262" r:id="R18398617e8b449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7506afbe8c421b" /><Relationship Type="http://schemas.openxmlformats.org/officeDocument/2006/relationships/slide" Target="/ppt/slides/slide1.xml" Id="R0e702b39a91e4639" /><Relationship Type="http://schemas.openxmlformats.org/officeDocument/2006/relationships/slide" Target="/ppt/slides/slide2.xml" Id="R04917e15545449af" /><Relationship Type="http://schemas.openxmlformats.org/officeDocument/2006/relationships/slide" Target="/ppt/slides/slide3.xml" Id="Ra7ce2e8f1b704cdc" /><Relationship Type="http://schemas.openxmlformats.org/officeDocument/2006/relationships/slide" Target="/ppt/slides/slide4.xml" Id="R9be7b30119144b0c" /><Relationship Type="http://schemas.openxmlformats.org/officeDocument/2006/relationships/slide" Target="/ppt/slides/slide5.xml" Id="Rf002afcd152e4cb8" /><Relationship Type="http://schemas.openxmlformats.org/officeDocument/2006/relationships/slide" Target="/ppt/slides/slide6.xml" Id="R292f77adf65648ab" /><Relationship Type="http://schemas.openxmlformats.org/officeDocument/2006/relationships/slide" Target="/ppt/slides/slide7.xml" Id="R18398617e8b449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f427ff85144e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c5ff77f484cd3" /><Relationship Type="http://schemas.openxmlformats.org/officeDocument/2006/relationships/theme" Target="/ppt/slideMasters/theme/theme1.xml" Id="R6db3b77116cc43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4c5ff77f484c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c4bb41f85b47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487ae54cc46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a913064314a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819cf5c8840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00f8106184f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551d6fbaf4b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fa491985f4e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AVENTI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AVENTI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4 505 446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4 456 161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4 471 391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46 517 823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46 709 062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REME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Dvergsnesåsen 116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