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a9c0399fa143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8a8b0cd2504176"/>
  </p:sldMasterIdLst>
  <p:sldIdLst>
    <p:sldId xmlns:r="http://schemas.openxmlformats.org/officeDocument/2006/relationships" id="256" r:id="Racef1aa363224600"/>
    <p:sldId xmlns:r="http://schemas.openxmlformats.org/officeDocument/2006/relationships" id="257" r:id="R1341fff6bf4348ce"/>
    <p:sldId xmlns:r="http://schemas.openxmlformats.org/officeDocument/2006/relationships" id="258" r:id="Rc648ad7740084412"/>
    <p:sldId xmlns:r="http://schemas.openxmlformats.org/officeDocument/2006/relationships" id="259" r:id="R957de245c0ab4a42"/>
    <p:sldId xmlns:r="http://schemas.openxmlformats.org/officeDocument/2006/relationships" id="260" r:id="R02196e84ba4c47f7"/>
    <p:sldId xmlns:r="http://schemas.openxmlformats.org/officeDocument/2006/relationships" id="261" r:id="R4a818de05f764beb"/>
    <p:sldId xmlns:r="http://schemas.openxmlformats.org/officeDocument/2006/relationships" id="262" r:id="R7c5302d8be5448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8a8b0cd2504176" /><Relationship Type="http://schemas.openxmlformats.org/officeDocument/2006/relationships/slide" Target="/ppt/slides/slide1.xml" Id="Racef1aa363224600" /><Relationship Type="http://schemas.openxmlformats.org/officeDocument/2006/relationships/slide" Target="/ppt/slides/slide2.xml" Id="R1341fff6bf4348ce" /><Relationship Type="http://schemas.openxmlformats.org/officeDocument/2006/relationships/slide" Target="/ppt/slides/slide3.xml" Id="Rc648ad7740084412" /><Relationship Type="http://schemas.openxmlformats.org/officeDocument/2006/relationships/slide" Target="/ppt/slides/slide4.xml" Id="R957de245c0ab4a42" /><Relationship Type="http://schemas.openxmlformats.org/officeDocument/2006/relationships/slide" Target="/ppt/slides/slide5.xml" Id="R02196e84ba4c47f7" /><Relationship Type="http://schemas.openxmlformats.org/officeDocument/2006/relationships/slide" Target="/ppt/slides/slide6.xml" Id="R4a818de05f764beb" /><Relationship Type="http://schemas.openxmlformats.org/officeDocument/2006/relationships/slide" Target="/ppt/slides/slide7.xml" Id="R7c5302d8be5448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3741b03f7744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ccd78e72824a82" /><Relationship Type="http://schemas.openxmlformats.org/officeDocument/2006/relationships/theme" Target="/ppt/slideMasters/theme/theme1.xml" Id="R5d62cc31afec45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ccd78e72824a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3866c841944b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848fd474c142b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a1f2a974b347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370831596249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ce4597cda0460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5ef686c87c459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0575c5e19640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NL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−79 218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7 399 715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10 466 105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10 550 766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LEONTHIN NICOLAI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Drammensveien 133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989 077 643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NL HOLDING AS</a:t>
            </a:r>
          </a:p>
        </p:txBody>
      </p:sp>
    </p:spTree>
  </p:cSld>
  <p:clrMapOvr>
    <a:masterClrMapping xmlns:a="http://schemas.openxmlformats.org/drawingml/2006/main"/>
  </p:clrMapOvr>
</p:sld>
</file>