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3ebf7db2d40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81f704beb4f6e"/>
  </p:sldMasterIdLst>
  <p:sldIdLst>
    <p:sldId xmlns:r="http://schemas.openxmlformats.org/officeDocument/2006/relationships" id="256" r:id="Rb59559beab034aa0"/>
    <p:sldId xmlns:r="http://schemas.openxmlformats.org/officeDocument/2006/relationships" id="257" r:id="R26a8ecb8796c4813"/>
    <p:sldId xmlns:r="http://schemas.openxmlformats.org/officeDocument/2006/relationships" id="258" r:id="Ra536726eb1f347ca"/>
    <p:sldId xmlns:r="http://schemas.openxmlformats.org/officeDocument/2006/relationships" id="259" r:id="Rc2f422c096634ff9"/>
    <p:sldId xmlns:r="http://schemas.openxmlformats.org/officeDocument/2006/relationships" id="260" r:id="Rb07b4e0342fa48de"/>
    <p:sldId xmlns:r="http://schemas.openxmlformats.org/officeDocument/2006/relationships" id="261" r:id="Rec956a4f300e4a8d"/>
    <p:sldId xmlns:r="http://schemas.openxmlformats.org/officeDocument/2006/relationships" id="262" r:id="Rd2a0ecb90d9e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81f704beb4f6e" /><Relationship Type="http://schemas.openxmlformats.org/officeDocument/2006/relationships/slide" Target="/ppt/slides/slide1.xml" Id="Rb59559beab034aa0" /><Relationship Type="http://schemas.openxmlformats.org/officeDocument/2006/relationships/slide" Target="/ppt/slides/slide2.xml" Id="R26a8ecb8796c4813" /><Relationship Type="http://schemas.openxmlformats.org/officeDocument/2006/relationships/slide" Target="/ppt/slides/slide3.xml" Id="Ra536726eb1f347ca" /><Relationship Type="http://schemas.openxmlformats.org/officeDocument/2006/relationships/slide" Target="/ppt/slides/slide4.xml" Id="Rc2f422c096634ff9" /><Relationship Type="http://schemas.openxmlformats.org/officeDocument/2006/relationships/slide" Target="/ppt/slides/slide5.xml" Id="Rb07b4e0342fa48de" /><Relationship Type="http://schemas.openxmlformats.org/officeDocument/2006/relationships/slide" Target="/ppt/slides/slide6.xml" Id="Rec956a4f300e4a8d" /><Relationship Type="http://schemas.openxmlformats.org/officeDocument/2006/relationships/slide" Target="/ppt/slides/slide7.xml" Id="Rd2a0ecb90d9e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2d05675b1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53179b1ae4734" /><Relationship Type="http://schemas.openxmlformats.org/officeDocument/2006/relationships/theme" Target="/ppt/slideMasters/theme/theme1.xml" Id="R03d1903af171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53179b1ae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60a483c9441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20c9afacc4a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4a203aa96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43d1666e240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ca77774e943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d0281dd4a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e4c12b19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16 901 002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17 535 980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JONNY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Jonny Mørch, Årvollveien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jonera@epost.no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JONERA AS</a:t>
            </a:r>
          </a:p>
        </p:txBody>
      </p:sp>
    </p:spTree>
  </p:cSld>
  <p:clrMapOvr>
    <a:masterClrMapping xmlns:a="http://schemas.openxmlformats.org/drawingml/2006/main"/>
  </p:clrMapOvr>
</p:sld>
</file>