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350d56b8144b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5d697054594a4a"/>
  </p:sldMasterIdLst>
  <p:sldIdLst>
    <p:sldId xmlns:r="http://schemas.openxmlformats.org/officeDocument/2006/relationships" id="256" r:id="R56b7c165fef542ad"/>
    <p:sldId xmlns:r="http://schemas.openxmlformats.org/officeDocument/2006/relationships" id="257" r:id="R78e90f72d5134a51"/>
    <p:sldId xmlns:r="http://schemas.openxmlformats.org/officeDocument/2006/relationships" id="258" r:id="Rcaca3b9b5c6341d4"/>
    <p:sldId xmlns:r="http://schemas.openxmlformats.org/officeDocument/2006/relationships" id="259" r:id="R0e9e738367814706"/>
    <p:sldId xmlns:r="http://schemas.openxmlformats.org/officeDocument/2006/relationships" id="260" r:id="R73becba3ad3c48e5"/>
    <p:sldId xmlns:r="http://schemas.openxmlformats.org/officeDocument/2006/relationships" id="261" r:id="R42ceb90d995a48ab"/>
    <p:sldId xmlns:r="http://schemas.openxmlformats.org/officeDocument/2006/relationships" id="262" r:id="Rc211df8d346549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5d697054594a4a" /><Relationship Type="http://schemas.openxmlformats.org/officeDocument/2006/relationships/slide" Target="/ppt/slides/slide1.xml" Id="R56b7c165fef542ad" /><Relationship Type="http://schemas.openxmlformats.org/officeDocument/2006/relationships/slide" Target="/ppt/slides/slide2.xml" Id="R78e90f72d5134a51" /><Relationship Type="http://schemas.openxmlformats.org/officeDocument/2006/relationships/slide" Target="/ppt/slides/slide3.xml" Id="Rcaca3b9b5c6341d4" /><Relationship Type="http://schemas.openxmlformats.org/officeDocument/2006/relationships/slide" Target="/ppt/slides/slide4.xml" Id="R0e9e738367814706" /><Relationship Type="http://schemas.openxmlformats.org/officeDocument/2006/relationships/slide" Target="/ppt/slides/slide5.xml" Id="R73becba3ad3c48e5" /><Relationship Type="http://schemas.openxmlformats.org/officeDocument/2006/relationships/slide" Target="/ppt/slides/slide6.xml" Id="R42ceb90d995a48ab" /><Relationship Type="http://schemas.openxmlformats.org/officeDocument/2006/relationships/slide" Target="/ppt/slides/slide7.xml" Id="Rc211df8d346549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c613abd6bc42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a176b62e94393" /><Relationship Type="http://schemas.openxmlformats.org/officeDocument/2006/relationships/theme" Target="/ppt/slideMasters/theme/theme1.xml" Id="Rc38eaa53bd9641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9a176b62e943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f6f5b1da241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4ee6048e144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17f9fa10447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e9a9e4ab545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486300dc440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32d96424549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97793b6f742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3 915 888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22 997 765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22 998 859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TORBJØRG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FLATEKVAL KAROLINE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ANDREAS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SWOOP GROUP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Kalvedalsveien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martin@swoopconsulting.no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989 078 321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