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04466b965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f555c49fe14b19"/>
  </p:sldMasterIdLst>
  <p:sldIdLst>
    <p:sldId xmlns:r="http://schemas.openxmlformats.org/officeDocument/2006/relationships" id="256" r:id="Rf74c8a0baf7b49d6"/>
    <p:sldId xmlns:r="http://schemas.openxmlformats.org/officeDocument/2006/relationships" id="257" r:id="R332d0b9527974b79"/>
    <p:sldId xmlns:r="http://schemas.openxmlformats.org/officeDocument/2006/relationships" id="258" r:id="R0b3727a90b2f4d91"/>
    <p:sldId xmlns:r="http://schemas.openxmlformats.org/officeDocument/2006/relationships" id="259" r:id="R6dca0a8f7ad548f0"/>
    <p:sldId xmlns:r="http://schemas.openxmlformats.org/officeDocument/2006/relationships" id="260" r:id="Rec9862b23dc346f1"/>
    <p:sldId xmlns:r="http://schemas.openxmlformats.org/officeDocument/2006/relationships" id="261" r:id="R44e7843f0d6e4666"/>
    <p:sldId xmlns:r="http://schemas.openxmlformats.org/officeDocument/2006/relationships" id="262" r:id="R7f101323284f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555c49fe14b19" /><Relationship Type="http://schemas.openxmlformats.org/officeDocument/2006/relationships/slide" Target="/ppt/slides/slide1.xml" Id="Rf74c8a0baf7b49d6" /><Relationship Type="http://schemas.openxmlformats.org/officeDocument/2006/relationships/slide" Target="/ppt/slides/slide2.xml" Id="R332d0b9527974b79" /><Relationship Type="http://schemas.openxmlformats.org/officeDocument/2006/relationships/slide" Target="/ppt/slides/slide3.xml" Id="R0b3727a90b2f4d91" /><Relationship Type="http://schemas.openxmlformats.org/officeDocument/2006/relationships/slide" Target="/ppt/slides/slide4.xml" Id="R6dca0a8f7ad548f0" /><Relationship Type="http://schemas.openxmlformats.org/officeDocument/2006/relationships/slide" Target="/ppt/slides/slide5.xml" Id="Rec9862b23dc346f1" /><Relationship Type="http://schemas.openxmlformats.org/officeDocument/2006/relationships/slide" Target="/ppt/slides/slide6.xml" Id="R44e7843f0d6e4666" /><Relationship Type="http://schemas.openxmlformats.org/officeDocument/2006/relationships/slide" Target="/ppt/slides/slide7.xml" Id="R7f101323284f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89475879f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3dbff89cb4a26" /><Relationship Type="http://schemas.openxmlformats.org/officeDocument/2006/relationships/theme" Target="/ppt/slideMasters/theme/theme1.xml" Id="R83f3f4486862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3dbff89cb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61ba8f70246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ff8d0d9a743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66cdf68e6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ac70b9e5d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0b414ed8c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0e0b934c9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91f03d1745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