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89868a736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7e54c7b7e4203"/>
  </p:sldMasterIdLst>
  <p:sldIdLst>
    <p:sldId xmlns:r="http://schemas.openxmlformats.org/officeDocument/2006/relationships" id="256" r:id="R1e69e46de9f444cf"/>
    <p:sldId xmlns:r="http://schemas.openxmlformats.org/officeDocument/2006/relationships" id="257" r:id="Rb635910d644440ac"/>
    <p:sldId xmlns:r="http://schemas.openxmlformats.org/officeDocument/2006/relationships" id="258" r:id="Re0d91469330545d1"/>
    <p:sldId xmlns:r="http://schemas.openxmlformats.org/officeDocument/2006/relationships" id="259" r:id="Rcce7dbe7eff24ca9"/>
    <p:sldId xmlns:r="http://schemas.openxmlformats.org/officeDocument/2006/relationships" id="260" r:id="R16e0a7a936f24b3e"/>
    <p:sldId xmlns:r="http://schemas.openxmlformats.org/officeDocument/2006/relationships" id="261" r:id="Rf51824aee3b04260"/>
    <p:sldId xmlns:r="http://schemas.openxmlformats.org/officeDocument/2006/relationships" id="262" r:id="R78c4f4404c0f48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7e54c7b7e4203" /><Relationship Type="http://schemas.openxmlformats.org/officeDocument/2006/relationships/slide" Target="/ppt/slides/slide1.xml" Id="R1e69e46de9f444cf" /><Relationship Type="http://schemas.openxmlformats.org/officeDocument/2006/relationships/slide" Target="/ppt/slides/slide2.xml" Id="Rb635910d644440ac" /><Relationship Type="http://schemas.openxmlformats.org/officeDocument/2006/relationships/slide" Target="/ppt/slides/slide3.xml" Id="Re0d91469330545d1" /><Relationship Type="http://schemas.openxmlformats.org/officeDocument/2006/relationships/slide" Target="/ppt/slides/slide4.xml" Id="Rcce7dbe7eff24ca9" /><Relationship Type="http://schemas.openxmlformats.org/officeDocument/2006/relationships/slide" Target="/ppt/slides/slide5.xml" Id="R16e0a7a936f24b3e" /><Relationship Type="http://schemas.openxmlformats.org/officeDocument/2006/relationships/slide" Target="/ppt/slides/slide6.xml" Id="Rf51824aee3b04260" /><Relationship Type="http://schemas.openxmlformats.org/officeDocument/2006/relationships/slide" Target="/ppt/slides/slide7.xml" Id="R78c4f4404c0f48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1860aa475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4af3ffc084e63" /><Relationship Type="http://schemas.openxmlformats.org/officeDocument/2006/relationships/theme" Target="/ppt/slideMasters/theme/theme1.xml" Id="R60a1598bbcd5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74af3ffc08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371d95f5249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a698811ad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06d248124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999ade8fd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a256836044b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3f5cc944b49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755eea33e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JEMM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KRISTINE STRAUMAN EIDJORD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EIDJORD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