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4277b8589a41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9ea65f279e427f"/>
  </p:sldMasterIdLst>
  <p:sldIdLst>
    <p:sldId xmlns:r="http://schemas.openxmlformats.org/officeDocument/2006/relationships" id="256" r:id="Rdef1b0d1f3e442e0"/>
    <p:sldId xmlns:r="http://schemas.openxmlformats.org/officeDocument/2006/relationships" id="257" r:id="Rb7e0d1f2bce84a85"/>
    <p:sldId xmlns:r="http://schemas.openxmlformats.org/officeDocument/2006/relationships" id="258" r:id="R2671056815444562"/>
    <p:sldId xmlns:r="http://schemas.openxmlformats.org/officeDocument/2006/relationships" id="259" r:id="Rc6933bb177314481"/>
    <p:sldId xmlns:r="http://schemas.openxmlformats.org/officeDocument/2006/relationships" id="260" r:id="R2a026c6789d74002"/>
    <p:sldId xmlns:r="http://schemas.openxmlformats.org/officeDocument/2006/relationships" id="261" r:id="R988655d01cf44d8f"/>
    <p:sldId xmlns:r="http://schemas.openxmlformats.org/officeDocument/2006/relationships" id="262" r:id="R9c29d1f7c22947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9ea65f279e427f" /><Relationship Type="http://schemas.openxmlformats.org/officeDocument/2006/relationships/slide" Target="/ppt/slides/slide1.xml" Id="Rdef1b0d1f3e442e0" /><Relationship Type="http://schemas.openxmlformats.org/officeDocument/2006/relationships/slide" Target="/ppt/slides/slide2.xml" Id="Rb7e0d1f2bce84a85" /><Relationship Type="http://schemas.openxmlformats.org/officeDocument/2006/relationships/slide" Target="/ppt/slides/slide3.xml" Id="R2671056815444562" /><Relationship Type="http://schemas.openxmlformats.org/officeDocument/2006/relationships/slide" Target="/ppt/slides/slide4.xml" Id="Rc6933bb177314481" /><Relationship Type="http://schemas.openxmlformats.org/officeDocument/2006/relationships/slide" Target="/ppt/slides/slide5.xml" Id="R2a026c6789d74002" /><Relationship Type="http://schemas.openxmlformats.org/officeDocument/2006/relationships/slide" Target="/ppt/slides/slide6.xml" Id="R988655d01cf44d8f" /><Relationship Type="http://schemas.openxmlformats.org/officeDocument/2006/relationships/slide" Target="/ppt/slides/slide7.xml" Id="R9c29d1f7c22947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d783f9480f4a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7d4ec46f744de" /><Relationship Type="http://schemas.openxmlformats.org/officeDocument/2006/relationships/theme" Target="/ppt/slideMasters/theme/theme1.xml" Id="R75c06562d67546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c7d4ec46f744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b0b54b7cd46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6ce000df24b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bc5fea5dd40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41a3cf2c042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3f6e434854b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75e3d8d6849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ddc97000144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BONA FIDE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BONA FIDE INVEST AS ble etablert [år] og holder til i Hordvik.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1 176 220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241 470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−211 751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11 200 845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19 307 949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HORDVIK KNUT  –  98,0 %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HORDVIK KNUT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Knut Hordvik, Nordre Nesjavegen 47A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5108 Hordvik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