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546df63a54d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5a9745b964404"/>
  </p:sldMasterIdLst>
  <p:sldIdLst>
    <p:sldId xmlns:r="http://schemas.openxmlformats.org/officeDocument/2006/relationships" id="256" r:id="R8e36f583f3a5418b"/>
    <p:sldId xmlns:r="http://schemas.openxmlformats.org/officeDocument/2006/relationships" id="257" r:id="Rac0a6ceeea2e44da"/>
    <p:sldId xmlns:r="http://schemas.openxmlformats.org/officeDocument/2006/relationships" id="258" r:id="Ra6f1ca991af34688"/>
    <p:sldId xmlns:r="http://schemas.openxmlformats.org/officeDocument/2006/relationships" id="259" r:id="R225a3c5ca18c4c6e"/>
    <p:sldId xmlns:r="http://schemas.openxmlformats.org/officeDocument/2006/relationships" id="260" r:id="R1ee9abfe6fc4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5a9745b964404" /><Relationship Type="http://schemas.openxmlformats.org/officeDocument/2006/relationships/slide" Target="/ppt/slides/slide1.xml" Id="R8e36f583f3a5418b" /><Relationship Type="http://schemas.openxmlformats.org/officeDocument/2006/relationships/slide" Target="/ppt/slides/slide2.xml" Id="Rac0a6ceeea2e44da" /><Relationship Type="http://schemas.openxmlformats.org/officeDocument/2006/relationships/slide" Target="/ppt/slides/slide3.xml" Id="Ra6f1ca991af34688" /><Relationship Type="http://schemas.openxmlformats.org/officeDocument/2006/relationships/slide" Target="/ppt/slides/slide4.xml" Id="R225a3c5ca18c4c6e" /><Relationship Type="http://schemas.openxmlformats.org/officeDocument/2006/relationships/slide" Target="/ppt/slides/slide5.xml" Id="R1ee9abfe6fc4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10334b339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8021702f4e71" /><Relationship Type="http://schemas.openxmlformats.org/officeDocument/2006/relationships/theme" Target="/ppt/slideMasters/theme/theme1.xml" Id="R6753faadb728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438021702f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991c37a08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f51f70923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e03e283c2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8dec7f5fd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1a16501824a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KJØNNØY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KJØNNØY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KJØNNØY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KJØNNØY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KJØNNØY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KJØNNØY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KJØNNØY HOLDING AS</a:t>
            </a:r>
          </a:p>
        </p:txBody>
      </p:sp>
    </p:spTree>
  </p:cSld>
  <p:clrMapOvr>
    <a:masterClrMapping xmlns:a="http://schemas.openxmlformats.org/drawingml/2006/main"/>
  </p:clrMapOvr>
</p:sld>
</file>