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eac2b17de74a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e8661ec6f34239"/>
  </p:sldMasterIdLst>
  <p:sldIdLst>
    <p:sldId xmlns:r="http://schemas.openxmlformats.org/officeDocument/2006/relationships" id="256" r:id="R046bca24e59e4577"/>
    <p:sldId xmlns:r="http://schemas.openxmlformats.org/officeDocument/2006/relationships" id="257" r:id="R44614db162bf4e7a"/>
    <p:sldId xmlns:r="http://schemas.openxmlformats.org/officeDocument/2006/relationships" id="258" r:id="R974d5e14365e4f4b"/>
    <p:sldId xmlns:r="http://schemas.openxmlformats.org/officeDocument/2006/relationships" id="259" r:id="R2a1a9200425d40bc"/>
    <p:sldId xmlns:r="http://schemas.openxmlformats.org/officeDocument/2006/relationships" id="260" r:id="R0c5ec676d1764e20"/>
    <p:sldId xmlns:r="http://schemas.openxmlformats.org/officeDocument/2006/relationships" id="261" r:id="Rbb88bc87be9b4d2b"/>
    <p:sldId xmlns:r="http://schemas.openxmlformats.org/officeDocument/2006/relationships" id="262" r:id="Rbee9a1bcbf0a4d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e8661ec6f34239" /><Relationship Type="http://schemas.openxmlformats.org/officeDocument/2006/relationships/slide" Target="/ppt/slides/slide1.xml" Id="R046bca24e59e4577" /><Relationship Type="http://schemas.openxmlformats.org/officeDocument/2006/relationships/slide" Target="/ppt/slides/slide2.xml" Id="R44614db162bf4e7a" /><Relationship Type="http://schemas.openxmlformats.org/officeDocument/2006/relationships/slide" Target="/ppt/slides/slide3.xml" Id="R974d5e14365e4f4b" /><Relationship Type="http://schemas.openxmlformats.org/officeDocument/2006/relationships/slide" Target="/ppt/slides/slide4.xml" Id="R2a1a9200425d40bc" /><Relationship Type="http://schemas.openxmlformats.org/officeDocument/2006/relationships/slide" Target="/ppt/slides/slide5.xml" Id="R0c5ec676d1764e20" /><Relationship Type="http://schemas.openxmlformats.org/officeDocument/2006/relationships/slide" Target="/ppt/slides/slide6.xml" Id="Rbb88bc87be9b4d2b" /><Relationship Type="http://schemas.openxmlformats.org/officeDocument/2006/relationships/slide" Target="/ppt/slides/slide7.xml" Id="Rbee9a1bcbf0a4d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7f8facecc540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30063b9ba43c7" /><Relationship Type="http://schemas.openxmlformats.org/officeDocument/2006/relationships/theme" Target="/ppt/slideMasters/theme/theme1.xml" Id="R27d7acdd140248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130063b9ba43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c5f2f15224d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52bd1bd6846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df17a48834c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94683b19c4c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3acd8b9ee49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2a759c1654b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86a1d0bc742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LAHO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85 148 832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71 765 009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194 424 732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946 241 805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1 020 522 362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PROSANA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MORINGEN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SERIVA AS  –  16,5 %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HAVIAR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MONTAN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Laho AS, Oscars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benedicte.agerup@laho.no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989 085 344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LAHO AS</a:t>
            </a:r>
          </a:p>
        </p:txBody>
      </p:sp>
    </p:spTree>
  </p:cSld>
  <p:clrMapOvr>
    <a:masterClrMapping xmlns:a="http://schemas.openxmlformats.org/drawingml/2006/main"/>
  </p:clrMapOvr>
</p:sld>
</file>