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1564537867944c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3933baba33447d"/>
  </p:sldMasterIdLst>
  <p:sldIdLst>
    <p:sldId xmlns:r="http://schemas.openxmlformats.org/officeDocument/2006/relationships" id="256" r:id="Re311f93cec4941e4"/>
    <p:sldId xmlns:r="http://schemas.openxmlformats.org/officeDocument/2006/relationships" id="257" r:id="R6e011aad2178467d"/>
    <p:sldId xmlns:r="http://schemas.openxmlformats.org/officeDocument/2006/relationships" id="258" r:id="Reb07de292ce44356"/>
    <p:sldId xmlns:r="http://schemas.openxmlformats.org/officeDocument/2006/relationships" id="259" r:id="R5b8b0bac54af41fc"/>
    <p:sldId xmlns:r="http://schemas.openxmlformats.org/officeDocument/2006/relationships" id="260" r:id="R8fbb8accc4364748"/>
    <p:sldId xmlns:r="http://schemas.openxmlformats.org/officeDocument/2006/relationships" id="261" r:id="R943ac0255faa4553"/>
    <p:sldId xmlns:r="http://schemas.openxmlformats.org/officeDocument/2006/relationships" id="262" r:id="Rc7b67f4501b7426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3933baba33447d" /><Relationship Type="http://schemas.openxmlformats.org/officeDocument/2006/relationships/slide" Target="/ppt/slides/slide1.xml" Id="Re311f93cec4941e4" /><Relationship Type="http://schemas.openxmlformats.org/officeDocument/2006/relationships/slide" Target="/ppt/slides/slide2.xml" Id="R6e011aad2178467d" /><Relationship Type="http://schemas.openxmlformats.org/officeDocument/2006/relationships/slide" Target="/ppt/slides/slide3.xml" Id="Reb07de292ce44356" /><Relationship Type="http://schemas.openxmlformats.org/officeDocument/2006/relationships/slide" Target="/ppt/slides/slide4.xml" Id="R5b8b0bac54af41fc" /><Relationship Type="http://schemas.openxmlformats.org/officeDocument/2006/relationships/slide" Target="/ppt/slides/slide5.xml" Id="R8fbb8accc4364748" /><Relationship Type="http://schemas.openxmlformats.org/officeDocument/2006/relationships/slide" Target="/ppt/slides/slide6.xml" Id="R943ac0255faa4553" /><Relationship Type="http://schemas.openxmlformats.org/officeDocument/2006/relationships/slide" Target="/ppt/slides/slide7.xml" Id="Rc7b67f4501b7426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4bce78966e749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d1934ef5b4f66" /><Relationship Type="http://schemas.openxmlformats.org/officeDocument/2006/relationships/theme" Target="/ppt/slideMasters/theme/theme1.xml" Id="Rdaebc973eff14d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dbd1934ef5b4f6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1d870b020940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b063cb9f74a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26f770b424ca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ae302bddf477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7eb971bfc040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3346efa5b24a2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50d9c5f4c1400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GART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GART HOLDING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−6 737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793 263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2 285 542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3 085 542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RØE NANNA ERIKSEN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Nanna Eriksen Røe, Bolignummer H0204, Helge Barmans gate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58 73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989 086 421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GART HOLDING AS</a:t>
            </a:r>
          </a:p>
        </p:txBody>
      </p:sp>
    </p:spTree>
  </p:cSld>
  <p:clrMapOvr>
    <a:masterClrMapping xmlns:a="http://schemas.openxmlformats.org/drawingml/2006/main"/>
  </p:clrMapOvr>
</p:sld>
</file>