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61555a4b8d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1f4bf84624908"/>
  </p:sldMasterIdLst>
  <p:sldIdLst>
    <p:sldId xmlns:r="http://schemas.openxmlformats.org/officeDocument/2006/relationships" id="256" r:id="Rbdcbecb0e6fa4119"/>
    <p:sldId xmlns:r="http://schemas.openxmlformats.org/officeDocument/2006/relationships" id="257" r:id="R89db9a7cd42d4e6e"/>
    <p:sldId xmlns:r="http://schemas.openxmlformats.org/officeDocument/2006/relationships" id="258" r:id="R985b8014e540402a"/>
    <p:sldId xmlns:r="http://schemas.openxmlformats.org/officeDocument/2006/relationships" id="259" r:id="Rd7a66659b37e4121"/>
    <p:sldId xmlns:r="http://schemas.openxmlformats.org/officeDocument/2006/relationships" id="260" r:id="R552502054aa1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1f4bf84624908" /><Relationship Type="http://schemas.openxmlformats.org/officeDocument/2006/relationships/slide" Target="/ppt/slides/slide1.xml" Id="Rbdcbecb0e6fa4119" /><Relationship Type="http://schemas.openxmlformats.org/officeDocument/2006/relationships/slide" Target="/ppt/slides/slide2.xml" Id="R89db9a7cd42d4e6e" /><Relationship Type="http://schemas.openxmlformats.org/officeDocument/2006/relationships/slide" Target="/ppt/slides/slide3.xml" Id="R985b8014e540402a" /><Relationship Type="http://schemas.openxmlformats.org/officeDocument/2006/relationships/slide" Target="/ppt/slides/slide4.xml" Id="Rd7a66659b37e4121" /><Relationship Type="http://schemas.openxmlformats.org/officeDocument/2006/relationships/slide" Target="/ppt/slides/slide5.xml" Id="R552502054aa1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6bf2c11fe45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cd834e22f49fb" /><Relationship Type="http://schemas.openxmlformats.org/officeDocument/2006/relationships/theme" Target="/ppt/slideMasters/theme/theme1.xml" Id="Rbfc94ff99e444f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cd834e22f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6e3b098c345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7215ddf1a4a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0520c9ecc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485c60d5b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8282f244f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