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51399775da41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b01a1107a14d4f"/>
  </p:sldMasterIdLst>
  <p:sldIdLst>
    <p:sldId xmlns:r="http://schemas.openxmlformats.org/officeDocument/2006/relationships" id="256" r:id="R312868f7fe564e75"/>
    <p:sldId xmlns:r="http://schemas.openxmlformats.org/officeDocument/2006/relationships" id="257" r:id="R699b295419a7481f"/>
    <p:sldId xmlns:r="http://schemas.openxmlformats.org/officeDocument/2006/relationships" id="258" r:id="R2c4e5bebce6445e6"/>
    <p:sldId xmlns:r="http://schemas.openxmlformats.org/officeDocument/2006/relationships" id="259" r:id="Rb21a639372be4b46"/>
    <p:sldId xmlns:r="http://schemas.openxmlformats.org/officeDocument/2006/relationships" id="260" r:id="R9f44315d40bd4658"/>
    <p:sldId xmlns:r="http://schemas.openxmlformats.org/officeDocument/2006/relationships" id="261" r:id="R81e4ff773d8d4121"/>
    <p:sldId xmlns:r="http://schemas.openxmlformats.org/officeDocument/2006/relationships" id="262" r:id="R894338d56b7e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b01a1107a14d4f" /><Relationship Type="http://schemas.openxmlformats.org/officeDocument/2006/relationships/slide" Target="/ppt/slides/slide1.xml" Id="R312868f7fe564e75" /><Relationship Type="http://schemas.openxmlformats.org/officeDocument/2006/relationships/slide" Target="/ppt/slides/slide2.xml" Id="R699b295419a7481f" /><Relationship Type="http://schemas.openxmlformats.org/officeDocument/2006/relationships/slide" Target="/ppt/slides/slide3.xml" Id="R2c4e5bebce6445e6" /><Relationship Type="http://schemas.openxmlformats.org/officeDocument/2006/relationships/slide" Target="/ppt/slides/slide4.xml" Id="Rb21a639372be4b46" /><Relationship Type="http://schemas.openxmlformats.org/officeDocument/2006/relationships/slide" Target="/ppt/slides/slide5.xml" Id="R9f44315d40bd4658" /><Relationship Type="http://schemas.openxmlformats.org/officeDocument/2006/relationships/slide" Target="/ppt/slides/slide6.xml" Id="R81e4ff773d8d4121" /><Relationship Type="http://schemas.openxmlformats.org/officeDocument/2006/relationships/slide" Target="/ppt/slides/slide7.xml" Id="R894338d56b7e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e547fd6c9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ddb481a7f4779" /><Relationship Type="http://schemas.openxmlformats.org/officeDocument/2006/relationships/theme" Target="/ppt/slideMasters/theme/theme1.xml" Id="R85930809b9474e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fddb481a7f47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666ded2c146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c0c9b1fdb4f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e9beebc6547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95eed5e7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6bf199cc242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e5e47fff448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57a2c8e7f48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 GJERULDSEN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 GJERULDSEN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−676 024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GJERULDSEN TOM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Drangedalsvegen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989 089 765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 GJERULDSEN HOLDING AS</a:t>
            </a:r>
          </a:p>
        </p:txBody>
      </p:sp>
    </p:spTree>
  </p:cSld>
  <p:clrMapOvr>
    <a:masterClrMapping xmlns:a="http://schemas.openxmlformats.org/drawingml/2006/main"/>
  </p:clrMapOvr>
</p:sld>
</file>