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c4d59c046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4135f4e93419b"/>
  </p:sldMasterIdLst>
  <p:sldIdLst>
    <p:sldId xmlns:r="http://schemas.openxmlformats.org/officeDocument/2006/relationships" id="256" r:id="R5bc9592e98874859"/>
    <p:sldId xmlns:r="http://schemas.openxmlformats.org/officeDocument/2006/relationships" id="257" r:id="Re4f68e531007483b"/>
    <p:sldId xmlns:r="http://schemas.openxmlformats.org/officeDocument/2006/relationships" id="258" r:id="Rf0c5150bb9614dd8"/>
    <p:sldId xmlns:r="http://schemas.openxmlformats.org/officeDocument/2006/relationships" id="259" r:id="Re0261653c0a34890"/>
    <p:sldId xmlns:r="http://schemas.openxmlformats.org/officeDocument/2006/relationships" id="260" r:id="R8301ea8423584001"/>
    <p:sldId xmlns:r="http://schemas.openxmlformats.org/officeDocument/2006/relationships" id="261" r:id="Re3b1e79c346846ac"/>
    <p:sldId xmlns:r="http://schemas.openxmlformats.org/officeDocument/2006/relationships" id="262" r:id="Rdbb8f2d1542f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4135f4e93419b" /><Relationship Type="http://schemas.openxmlformats.org/officeDocument/2006/relationships/slide" Target="/ppt/slides/slide1.xml" Id="R5bc9592e98874859" /><Relationship Type="http://schemas.openxmlformats.org/officeDocument/2006/relationships/slide" Target="/ppt/slides/slide2.xml" Id="Re4f68e531007483b" /><Relationship Type="http://schemas.openxmlformats.org/officeDocument/2006/relationships/slide" Target="/ppt/slides/slide3.xml" Id="Rf0c5150bb9614dd8" /><Relationship Type="http://schemas.openxmlformats.org/officeDocument/2006/relationships/slide" Target="/ppt/slides/slide4.xml" Id="Re0261653c0a34890" /><Relationship Type="http://schemas.openxmlformats.org/officeDocument/2006/relationships/slide" Target="/ppt/slides/slide5.xml" Id="R8301ea8423584001" /><Relationship Type="http://schemas.openxmlformats.org/officeDocument/2006/relationships/slide" Target="/ppt/slides/slide6.xml" Id="Re3b1e79c346846ac" /><Relationship Type="http://schemas.openxmlformats.org/officeDocument/2006/relationships/slide" Target="/ppt/slides/slide7.xml" Id="Rdbb8f2d1542f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0c48b9baf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bdcde8b4b4103" /><Relationship Type="http://schemas.openxmlformats.org/officeDocument/2006/relationships/theme" Target="/ppt/slideMasters/theme/theme1.xml" Id="R4dbb424eef56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bdcde8b4b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26d1b7a56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abbe29fb9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a531b7207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5a4b4a33e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a93dd0114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e2a8b2ddf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aa77083c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ANNAR RYAN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ANNAR RYAN HOLDING AS ble etablert [år] og holder til i Nordkjosbotn.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7 081 877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12 452 406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ANNAR HELGE RYAN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Seljelvnesveien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9040 Nordkjosbotn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