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7934572acb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567ce4b2674c18"/>
  </p:sldMasterIdLst>
  <p:sldIdLst>
    <p:sldId xmlns:r="http://schemas.openxmlformats.org/officeDocument/2006/relationships" id="256" r:id="Rf050d3adc0d34c7d"/>
    <p:sldId xmlns:r="http://schemas.openxmlformats.org/officeDocument/2006/relationships" id="257" r:id="R7eac0b6613274986"/>
    <p:sldId xmlns:r="http://schemas.openxmlformats.org/officeDocument/2006/relationships" id="258" r:id="R828263ae1dfe4d48"/>
    <p:sldId xmlns:r="http://schemas.openxmlformats.org/officeDocument/2006/relationships" id="259" r:id="Rd1297bb967814444"/>
    <p:sldId xmlns:r="http://schemas.openxmlformats.org/officeDocument/2006/relationships" id="260" r:id="R3adc4fc506514cf1"/>
    <p:sldId xmlns:r="http://schemas.openxmlformats.org/officeDocument/2006/relationships" id="261" r:id="R2c5825d53b9e47d0"/>
    <p:sldId xmlns:r="http://schemas.openxmlformats.org/officeDocument/2006/relationships" id="262" r:id="R3edc5236a4854a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67ce4b2674c18" /><Relationship Type="http://schemas.openxmlformats.org/officeDocument/2006/relationships/slide" Target="/ppt/slides/slide1.xml" Id="Rf050d3adc0d34c7d" /><Relationship Type="http://schemas.openxmlformats.org/officeDocument/2006/relationships/slide" Target="/ppt/slides/slide2.xml" Id="R7eac0b6613274986" /><Relationship Type="http://schemas.openxmlformats.org/officeDocument/2006/relationships/slide" Target="/ppt/slides/slide3.xml" Id="R828263ae1dfe4d48" /><Relationship Type="http://schemas.openxmlformats.org/officeDocument/2006/relationships/slide" Target="/ppt/slides/slide4.xml" Id="Rd1297bb967814444" /><Relationship Type="http://schemas.openxmlformats.org/officeDocument/2006/relationships/slide" Target="/ppt/slides/slide5.xml" Id="R3adc4fc506514cf1" /><Relationship Type="http://schemas.openxmlformats.org/officeDocument/2006/relationships/slide" Target="/ppt/slides/slide6.xml" Id="R2c5825d53b9e47d0" /><Relationship Type="http://schemas.openxmlformats.org/officeDocument/2006/relationships/slide" Target="/ppt/slides/slide7.xml" Id="R3edc5236a4854a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767b439dd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3bbe454274d73" /><Relationship Type="http://schemas.openxmlformats.org/officeDocument/2006/relationships/theme" Target="/ppt/slideMasters/theme/theme1.xml" Id="R7ab4cf78cc36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43bbe454274d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ab184ada641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83c7f3bd8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fccf988e84b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6b5fb13d0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e1d294029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f72e9dead46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d4e422970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