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5f6f0b6ae04a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81f9d8e1ac4962"/>
  </p:sldMasterIdLst>
  <p:sldIdLst>
    <p:sldId xmlns:r="http://schemas.openxmlformats.org/officeDocument/2006/relationships" id="256" r:id="R80cbedc05ea445de"/>
    <p:sldId xmlns:r="http://schemas.openxmlformats.org/officeDocument/2006/relationships" id="257" r:id="R88a7bb81c13241d0"/>
    <p:sldId xmlns:r="http://schemas.openxmlformats.org/officeDocument/2006/relationships" id="258" r:id="Rf3b07892bdae454d"/>
    <p:sldId xmlns:r="http://schemas.openxmlformats.org/officeDocument/2006/relationships" id="259" r:id="R74e9159137404b8c"/>
    <p:sldId xmlns:r="http://schemas.openxmlformats.org/officeDocument/2006/relationships" id="260" r:id="Rb916206a4ae04dca"/>
    <p:sldId xmlns:r="http://schemas.openxmlformats.org/officeDocument/2006/relationships" id="261" r:id="R7bcbe7dc1e1a4772"/>
    <p:sldId xmlns:r="http://schemas.openxmlformats.org/officeDocument/2006/relationships" id="262" r:id="R785214dc5ec646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81f9d8e1ac4962" /><Relationship Type="http://schemas.openxmlformats.org/officeDocument/2006/relationships/slide" Target="/ppt/slides/slide1.xml" Id="R80cbedc05ea445de" /><Relationship Type="http://schemas.openxmlformats.org/officeDocument/2006/relationships/slide" Target="/ppt/slides/slide2.xml" Id="R88a7bb81c13241d0" /><Relationship Type="http://schemas.openxmlformats.org/officeDocument/2006/relationships/slide" Target="/ppt/slides/slide3.xml" Id="Rf3b07892bdae454d" /><Relationship Type="http://schemas.openxmlformats.org/officeDocument/2006/relationships/slide" Target="/ppt/slides/slide4.xml" Id="R74e9159137404b8c" /><Relationship Type="http://schemas.openxmlformats.org/officeDocument/2006/relationships/slide" Target="/ppt/slides/slide5.xml" Id="Rb916206a4ae04dca" /><Relationship Type="http://schemas.openxmlformats.org/officeDocument/2006/relationships/slide" Target="/ppt/slides/slide6.xml" Id="R7bcbe7dc1e1a4772" /><Relationship Type="http://schemas.openxmlformats.org/officeDocument/2006/relationships/slide" Target="/ppt/slides/slide7.xml" Id="R785214dc5ec646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c3fce658ef4e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052fa7a8f4966" /><Relationship Type="http://schemas.openxmlformats.org/officeDocument/2006/relationships/theme" Target="/ppt/slideMasters/theme/theme1.xml" Id="R09955271eafa44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9052fa7a8f49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0e8e096954b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56d9ef2d34f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83cc723f841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970685ca442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3c2d0636845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dce6c8e9b43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478a4034b45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JON OLAV AABAKKEN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JON OLAV AABAKKEN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17 871 871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4 110 727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3 212 577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6 388 354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 Stadion, Vangsvegen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