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dd59bc4524c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f44b28c504050"/>
  </p:sldMasterIdLst>
  <p:sldIdLst>
    <p:sldId xmlns:r="http://schemas.openxmlformats.org/officeDocument/2006/relationships" id="256" r:id="R4fcb1a7981284320"/>
    <p:sldId xmlns:r="http://schemas.openxmlformats.org/officeDocument/2006/relationships" id="257" r:id="R9fe9ff3028f54ee7"/>
    <p:sldId xmlns:r="http://schemas.openxmlformats.org/officeDocument/2006/relationships" id="258" r:id="R19b31bc7d551464c"/>
    <p:sldId xmlns:r="http://schemas.openxmlformats.org/officeDocument/2006/relationships" id="259" r:id="Rfffc55d6f8974c77"/>
    <p:sldId xmlns:r="http://schemas.openxmlformats.org/officeDocument/2006/relationships" id="260" r:id="R136fbbfcec3a47d2"/>
    <p:sldId xmlns:r="http://schemas.openxmlformats.org/officeDocument/2006/relationships" id="261" r:id="Rf28b3f98c7c249ef"/>
    <p:sldId xmlns:r="http://schemas.openxmlformats.org/officeDocument/2006/relationships" id="262" r:id="R77462cb9265847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f44b28c504050" /><Relationship Type="http://schemas.openxmlformats.org/officeDocument/2006/relationships/slide" Target="/ppt/slides/slide1.xml" Id="R4fcb1a7981284320" /><Relationship Type="http://schemas.openxmlformats.org/officeDocument/2006/relationships/slide" Target="/ppt/slides/slide2.xml" Id="R9fe9ff3028f54ee7" /><Relationship Type="http://schemas.openxmlformats.org/officeDocument/2006/relationships/slide" Target="/ppt/slides/slide3.xml" Id="R19b31bc7d551464c" /><Relationship Type="http://schemas.openxmlformats.org/officeDocument/2006/relationships/slide" Target="/ppt/slides/slide4.xml" Id="Rfffc55d6f8974c77" /><Relationship Type="http://schemas.openxmlformats.org/officeDocument/2006/relationships/slide" Target="/ppt/slides/slide5.xml" Id="R136fbbfcec3a47d2" /><Relationship Type="http://schemas.openxmlformats.org/officeDocument/2006/relationships/slide" Target="/ppt/slides/slide6.xml" Id="Rf28b3f98c7c249ef" /><Relationship Type="http://schemas.openxmlformats.org/officeDocument/2006/relationships/slide" Target="/ppt/slides/slide7.xml" Id="R77462cb9265847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23c8bb0ab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8ea46a8b943d0" /><Relationship Type="http://schemas.openxmlformats.org/officeDocument/2006/relationships/theme" Target="/ppt/slideMasters/theme/theme1.xml" Id="Rcd0b642effe7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8ea46a8b9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d1a20eb62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4c8ac8d2049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37aaa68f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576f837f3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d9ce750f04f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8bde6d7084c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9bf2174984c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JOVIEN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16 758 211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70 605 301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83 196 343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Vinje, Kringsjåvegen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83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marius.vinje@vinje.no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989 099 884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JOVIEN AS</a:t>
            </a:r>
          </a:p>
        </p:txBody>
      </p:sp>
    </p:spTree>
  </p:cSld>
  <p:clrMapOvr>
    <a:masterClrMapping xmlns:a="http://schemas.openxmlformats.org/drawingml/2006/main"/>
  </p:clrMapOvr>
</p:sld>
</file>