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a197f27d6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fe30114594f31"/>
  </p:sldMasterIdLst>
  <p:sldIdLst>
    <p:sldId xmlns:r="http://schemas.openxmlformats.org/officeDocument/2006/relationships" id="256" r:id="R357ae588326446df"/>
    <p:sldId xmlns:r="http://schemas.openxmlformats.org/officeDocument/2006/relationships" id="257" r:id="Rc6de21292a714add"/>
    <p:sldId xmlns:r="http://schemas.openxmlformats.org/officeDocument/2006/relationships" id="258" r:id="R97adf46f93b24823"/>
    <p:sldId xmlns:r="http://schemas.openxmlformats.org/officeDocument/2006/relationships" id="259" r:id="Rff49dc1ed9a24a19"/>
    <p:sldId xmlns:r="http://schemas.openxmlformats.org/officeDocument/2006/relationships" id="260" r:id="Rc13a4b47cb654d1d"/>
    <p:sldId xmlns:r="http://schemas.openxmlformats.org/officeDocument/2006/relationships" id="261" r:id="R97d8c401f5c149dc"/>
    <p:sldId xmlns:r="http://schemas.openxmlformats.org/officeDocument/2006/relationships" id="262" r:id="R1592bcd24a9a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fe30114594f31" /><Relationship Type="http://schemas.openxmlformats.org/officeDocument/2006/relationships/slide" Target="/ppt/slides/slide1.xml" Id="R357ae588326446df" /><Relationship Type="http://schemas.openxmlformats.org/officeDocument/2006/relationships/slide" Target="/ppt/slides/slide2.xml" Id="Rc6de21292a714add" /><Relationship Type="http://schemas.openxmlformats.org/officeDocument/2006/relationships/slide" Target="/ppt/slides/slide3.xml" Id="R97adf46f93b24823" /><Relationship Type="http://schemas.openxmlformats.org/officeDocument/2006/relationships/slide" Target="/ppt/slides/slide4.xml" Id="Rff49dc1ed9a24a19" /><Relationship Type="http://schemas.openxmlformats.org/officeDocument/2006/relationships/slide" Target="/ppt/slides/slide5.xml" Id="Rc13a4b47cb654d1d" /><Relationship Type="http://schemas.openxmlformats.org/officeDocument/2006/relationships/slide" Target="/ppt/slides/slide6.xml" Id="R97d8c401f5c149dc" /><Relationship Type="http://schemas.openxmlformats.org/officeDocument/2006/relationships/slide" Target="/ppt/slides/slide7.xml" Id="R1592bcd24a9a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352771150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801f2e5474254" /><Relationship Type="http://schemas.openxmlformats.org/officeDocument/2006/relationships/theme" Target="/ppt/slideMasters/theme/theme1.xml" Id="R9b1010bf1eb544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801f2e54742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ed9af2db6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861bdf4a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e60c910c4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c0096e763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7dbda0ca7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08409792d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4a63cc853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ULF JØRGENSEN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 JØRGENSEN HOLDING AS ble etablert [år] og holder til i Filtvet.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4 868 030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5 663 963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ULF THORSTEIN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Rødsbakkene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3480 Filtvet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 JØRGENSEN HOLDING AS</a:t>
            </a:r>
          </a:p>
        </p:txBody>
      </p:sp>
    </p:spTree>
  </p:cSld>
  <p:clrMapOvr>
    <a:masterClrMapping xmlns:a="http://schemas.openxmlformats.org/drawingml/2006/main"/>
  </p:clrMapOvr>
</p:sld>
</file>