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f2001ce2704e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d3ebab64e0473f"/>
  </p:sldMasterIdLst>
  <p:sldIdLst>
    <p:sldId xmlns:r="http://schemas.openxmlformats.org/officeDocument/2006/relationships" id="256" r:id="R351a4ad6c9514efe"/>
    <p:sldId xmlns:r="http://schemas.openxmlformats.org/officeDocument/2006/relationships" id="257" r:id="R7d96c5bf61884d92"/>
    <p:sldId xmlns:r="http://schemas.openxmlformats.org/officeDocument/2006/relationships" id="258" r:id="R70c7f113cbd142d1"/>
    <p:sldId xmlns:r="http://schemas.openxmlformats.org/officeDocument/2006/relationships" id="259" r:id="R4edd7442c4b34a1c"/>
    <p:sldId xmlns:r="http://schemas.openxmlformats.org/officeDocument/2006/relationships" id="260" r:id="Ra6a813e087994719"/>
    <p:sldId xmlns:r="http://schemas.openxmlformats.org/officeDocument/2006/relationships" id="261" r:id="Rad3a7b6bde214c8d"/>
    <p:sldId xmlns:r="http://schemas.openxmlformats.org/officeDocument/2006/relationships" id="262" r:id="Red7d1f05ceec47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3ebab64e0473f" /><Relationship Type="http://schemas.openxmlformats.org/officeDocument/2006/relationships/slide" Target="/ppt/slides/slide1.xml" Id="R351a4ad6c9514efe" /><Relationship Type="http://schemas.openxmlformats.org/officeDocument/2006/relationships/slide" Target="/ppt/slides/slide2.xml" Id="R7d96c5bf61884d92" /><Relationship Type="http://schemas.openxmlformats.org/officeDocument/2006/relationships/slide" Target="/ppt/slides/slide3.xml" Id="R70c7f113cbd142d1" /><Relationship Type="http://schemas.openxmlformats.org/officeDocument/2006/relationships/slide" Target="/ppt/slides/slide4.xml" Id="R4edd7442c4b34a1c" /><Relationship Type="http://schemas.openxmlformats.org/officeDocument/2006/relationships/slide" Target="/ppt/slides/slide5.xml" Id="Ra6a813e087994719" /><Relationship Type="http://schemas.openxmlformats.org/officeDocument/2006/relationships/slide" Target="/ppt/slides/slide6.xml" Id="Rad3a7b6bde214c8d" /><Relationship Type="http://schemas.openxmlformats.org/officeDocument/2006/relationships/slide" Target="/ppt/slides/slide7.xml" Id="Red7d1f05ceec47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01212a6744c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61f0fbc464fce" /><Relationship Type="http://schemas.openxmlformats.org/officeDocument/2006/relationships/theme" Target="/ppt/slideMasters/theme/theme1.xml" Id="R119529b72516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61f0fbc464f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e28b801c340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5f6820f784a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90815218c641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d758edc0941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924609ddd4c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93608a62d44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10c6eb7c244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6 698 924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NJÅL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