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18e8ef4dcb844d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bbe3da2840f47a7"/>
  </p:sldMasterIdLst>
  <p:sldIdLst>
    <p:sldId xmlns:r="http://schemas.openxmlformats.org/officeDocument/2006/relationships" id="256" r:id="Rff12865f590242d6"/>
    <p:sldId xmlns:r="http://schemas.openxmlformats.org/officeDocument/2006/relationships" id="257" r:id="Rf2c7fd6191504fcf"/>
    <p:sldId xmlns:r="http://schemas.openxmlformats.org/officeDocument/2006/relationships" id="258" r:id="R5b31c3578f754d83"/>
    <p:sldId xmlns:r="http://schemas.openxmlformats.org/officeDocument/2006/relationships" id="259" r:id="R59ce42d5e14c47a6"/>
    <p:sldId xmlns:r="http://schemas.openxmlformats.org/officeDocument/2006/relationships" id="260" r:id="R791c9680882b4632"/>
    <p:sldId xmlns:r="http://schemas.openxmlformats.org/officeDocument/2006/relationships" id="261" r:id="Re6b5a4b9583842de"/>
    <p:sldId xmlns:r="http://schemas.openxmlformats.org/officeDocument/2006/relationships" id="262" r:id="R09fa4c6463184d1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bbe3da2840f47a7" /><Relationship Type="http://schemas.openxmlformats.org/officeDocument/2006/relationships/slide" Target="/ppt/slides/slide1.xml" Id="Rff12865f590242d6" /><Relationship Type="http://schemas.openxmlformats.org/officeDocument/2006/relationships/slide" Target="/ppt/slides/slide2.xml" Id="Rf2c7fd6191504fcf" /><Relationship Type="http://schemas.openxmlformats.org/officeDocument/2006/relationships/slide" Target="/ppt/slides/slide3.xml" Id="R5b31c3578f754d83" /><Relationship Type="http://schemas.openxmlformats.org/officeDocument/2006/relationships/slide" Target="/ppt/slides/slide4.xml" Id="R59ce42d5e14c47a6" /><Relationship Type="http://schemas.openxmlformats.org/officeDocument/2006/relationships/slide" Target="/ppt/slides/slide5.xml" Id="R791c9680882b4632" /><Relationship Type="http://schemas.openxmlformats.org/officeDocument/2006/relationships/slide" Target="/ppt/slides/slide6.xml" Id="Re6b5a4b9583842de" /><Relationship Type="http://schemas.openxmlformats.org/officeDocument/2006/relationships/slide" Target="/ppt/slides/slide7.xml" Id="R09fa4c6463184d1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e969fce27ed4f4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a6318f3d464b36" /><Relationship Type="http://schemas.openxmlformats.org/officeDocument/2006/relationships/theme" Target="/ppt/slideMasters/theme/theme1.xml" Id="R4486f519cf27467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6a6318f3d464b3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eeef11907d4f0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a20f1ceff5487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a5950d3838472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94d8c947b746d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05d54fc698498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22d5ef5bd14b4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ea263dfe4f49e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MALERMESTER ESPELID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MALERMESTER ESPELID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MALERMESTER ESPELID AS ble etablert [år] og holder til i Os.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MALERMESTER ESPELID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MALERMESTER ESPELID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MALERMESTER ESPELID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19 069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−75 566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−75 566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−1 481 054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27 404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MALERMESTER ESPELID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ESPELID JOSTEIN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MALERMESTER ESPELID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Sveo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5200 Os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989 101 587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MALERMESTER ESPELID AS</a:t>
            </a:r>
          </a:p>
        </p:txBody>
      </p:sp>
    </p:spTree>
  </p:cSld>
  <p:clrMapOvr>
    <a:masterClrMapping xmlns:a="http://schemas.openxmlformats.org/drawingml/2006/main"/>
  </p:clrMapOvr>
</p:sld>
</file>