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aee21a334242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ea05dca8c4409b"/>
  </p:sldMasterIdLst>
  <p:sldIdLst>
    <p:sldId xmlns:r="http://schemas.openxmlformats.org/officeDocument/2006/relationships" id="256" r:id="Rbe45321aa3a34bd7"/>
    <p:sldId xmlns:r="http://schemas.openxmlformats.org/officeDocument/2006/relationships" id="257" r:id="R34de65e1b7ea494a"/>
    <p:sldId xmlns:r="http://schemas.openxmlformats.org/officeDocument/2006/relationships" id="258" r:id="Rf71efb220a2146cd"/>
    <p:sldId xmlns:r="http://schemas.openxmlformats.org/officeDocument/2006/relationships" id="259" r:id="R5a7ecaa7988f4202"/>
    <p:sldId xmlns:r="http://schemas.openxmlformats.org/officeDocument/2006/relationships" id="260" r:id="Rdf6bef9e0c414c3d"/>
    <p:sldId xmlns:r="http://schemas.openxmlformats.org/officeDocument/2006/relationships" id="261" r:id="R3ba9d0d525704947"/>
    <p:sldId xmlns:r="http://schemas.openxmlformats.org/officeDocument/2006/relationships" id="262" r:id="R0312a1e91095462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ea05dca8c4409b" /><Relationship Type="http://schemas.openxmlformats.org/officeDocument/2006/relationships/slide" Target="/ppt/slides/slide1.xml" Id="Rbe45321aa3a34bd7" /><Relationship Type="http://schemas.openxmlformats.org/officeDocument/2006/relationships/slide" Target="/ppt/slides/slide2.xml" Id="R34de65e1b7ea494a" /><Relationship Type="http://schemas.openxmlformats.org/officeDocument/2006/relationships/slide" Target="/ppt/slides/slide3.xml" Id="Rf71efb220a2146cd" /><Relationship Type="http://schemas.openxmlformats.org/officeDocument/2006/relationships/slide" Target="/ppt/slides/slide4.xml" Id="R5a7ecaa7988f4202" /><Relationship Type="http://schemas.openxmlformats.org/officeDocument/2006/relationships/slide" Target="/ppt/slides/slide5.xml" Id="Rdf6bef9e0c414c3d" /><Relationship Type="http://schemas.openxmlformats.org/officeDocument/2006/relationships/slide" Target="/ppt/slides/slide6.xml" Id="R3ba9d0d525704947" /><Relationship Type="http://schemas.openxmlformats.org/officeDocument/2006/relationships/slide" Target="/ppt/slides/slide7.xml" Id="R0312a1e91095462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ea4989abfb48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825ab412b74059" /><Relationship Type="http://schemas.openxmlformats.org/officeDocument/2006/relationships/theme" Target="/ppt/slideMasters/theme/theme1.xml" Id="R95e2eb31dec545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825ab412b740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fd2c5d50f24a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e40d20ebd54e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fc5477d6434b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131fe9701a4b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b4465ab660477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312514b94a4a4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9e6c7d030347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JOV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JOV INVEST AS ble etablert [år] og holder til i Ingeberg.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2 276 670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1 932 483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1 921 346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9 728 281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9 744 652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VESTRUM JAN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Jan Olav Vestrum, Skogsrudvegen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2323 Ingeberg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989 104 608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JOV INVEST AS</a:t>
            </a:r>
          </a:p>
        </p:txBody>
      </p:sp>
    </p:spTree>
  </p:cSld>
  <p:clrMapOvr>
    <a:masterClrMapping xmlns:a="http://schemas.openxmlformats.org/drawingml/2006/main"/>
  </p:clrMapOvr>
</p:sld>
</file>