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1ff44f2ffd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d44079b11f480c"/>
  </p:sldMasterIdLst>
  <p:sldIdLst>
    <p:sldId xmlns:r="http://schemas.openxmlformats.org/officeDocument/2006/relationships" id="256" r:id="R880446d1c1094ab0"/>
    <p:sldId xmlns:r="http://schemas.openxmlformats.org/officeDocument/2006/relationships" id="257" r:id="Re1b22daa2cdf4565"/>
    <p:sldId xmlns:r="http://schemas.openxmlformats.org/officeDocument/2006/relationships" id="258" r:id="R52cc11c3013947d0"/>
    <p:sldId xmlns:r="http://schemas.openxmlformats.org/officeDocument/2006/relationships" id="259" r:id="Raa00ff292ef04a33"/>
    <p:sldId xmlns:r="http://schemas.openxmlformats.org/officeDocument/2006/relationships" id="260" r:id="Reca823be190d46ef"/>
    <p:sldId xmlns:r="http://schemas.openxmlformats.org/officeDocument/2006/relationships" id="261" r:id="Rce4abb15710b4228"/>
    <p:sldId xmlns:r="http://schemas.openxmlformats.org/officeDocument/2006/relationships" id="262" r:id="R0aa2a69d81b649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44079b11f480c" /><Relationship Type="http://schemas.openxmlformats.org/officeDocument/2006/relationships/slide" Target="/ppt/slides/slide1.xml" Id="R880446d1c1094ab0" /><Relationship Type="http://schemas.openxmlformats.org/officeDocument/2006/relationships/slide" Target="/ppt/slides/slide2.xml" Id="Re1b22daa2cdf4565" /><Relationship Type="http://schemas.openxmlformats.org/officeDocument/2006/relationships/slide" Target="/ppt/slides/slide3.xml" Id="R52cc11c3013947d0" /><Relationship Type="http://schemas.openxmlformats.org/officeDocument/2006/relationships/slide" Target="/ppt/slides/slide4.xml" Id="Raa00ff292ef04a33" /><Relationship Type="http://schemas.openxmlformats.org/officeDocument/2006/relationships/slide" Target="/ppt/slides/slide5.xml" Id="Reca823be190d46ef" /><Relationship Type="http://schemas.openxmlformats.org/officeDocument/2006/relationships/slide" Target="/ppt/slides/slide6.xml" Id="Rce4abb15710b4228" /><Relationship Type="http://schemas.openxmlformats.org/officeDocument/2006/relationships/slide" Target="/ppt/slides/slide7.xml" Id="R0aa2a69d81b649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25db6a8f24f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9ce8399aa4aad" /><Relationship Type="http://schemas.openxmlformats.org/officeDocument/2006/relationships/theme" Target="/ppt/slideMasters/theme/theme1.xml" Id="R84738a16864c47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a9ce8399aa4a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2ded25377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0c4b66c5440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fd073c3374b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464ace98246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1f2b1ff434e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f6523661543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f5f3421e146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