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8ba3249c442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ceb3bb35964d28"/>
  </p:sldMasterIdLst>
  <p:sldIdLst>
    <p:sldId xmlns:r="http://schemas.openxmlformats.org/officeDocument/2006/relationships" id="256" r:id="Rf320852fe5ef4a7a"/>
    <p:sldId xmlns:r="http://schemas.openxmlformats.org/officeDocument/2006/relationships" id="257" r:id="R7cd8fd3a5e574a12"/>
    <p:sldId xmlns:r="http://schemas.openxmlformats.org/officeDocument/2006/relationships" id="258" r:id="R4a75737be2524a76"/>
    <p:sldId xmlns:r="http://schemas.openxmlformats.org/officeDocument/2006/relationships" id="259" r:id="R975b1d44353f4422"/>
    <p:sldId xmlns:r="http://schemas.openxmlformats.org/officeDocument/2006/relationships" id="260" r:id="R1a8a680159874404"/>
    <p:sldId xmlns:r="http://schemas.openxmlformats.org/officeDocument/2006/relationships" id="261" r:id="Rb009b83e0dde469b"/>
    <p:sldId xmlns:r="http://schemas.openxmlformats.org/officeDocument/2006/relationships" id="262" r:id="R60f474b92679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eb3bb35964d28" /><Relationship Type="http://schemas.openxmlformats.org/officeDocument/2006/relationships/slide" Target="/ppt/slides/slide1.xml" Id="Rf320852fe5ef4a7a" /><Relationship Type="http://schemas.openxmlformats.org/officeDocument/2006/relationships/slide" Target="/ppt/slides/slide2.xml" Id="R7cd8fd3a5e574a12" /><Relationship Type="http://schemas.openxmlformats.org/officeDocument/2006/relationships/slide" Target="/ppt/slides/slide3.xml" Id="R4a75737be2524a76" /><Relationship Type="http://schemas.openxmlformats.org/officeDocument/2006/relationships/slide" Target="/ppt/slides/slide4.xml" Id="R975b1d44353f4422" /><Relationship Type="http://schemas.openxmlformats.org/officeDocument/2006/relationships/slide" Target="/ppt/slides/slide5.xml" Id="R1a8a680159874404" /><Relationship Type="http://schemas.openxmlformats.org/officeDocument/2006/relationships/slide" Target="/ppt/slides/slide6.xml" Id="Rb009b83e0dde469b" /><Relationship Type="http://schemas.openxmlformats.org/officeDocument/2006/relationships/slide" Target="/ppt/slides/slide7.xml" Id="R60f474b92679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ef43dd998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22ec4a852458a" /><Relationship Type="http://schemas.openxmlformats.org/officeDocument/2006/relationships/theme" Target="/ppt/slideMasters/theme/theme1.xml" Id="R7eb56a8382b6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22ec4a852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c6c00cb6948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6fc4ede3d4c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c3b66dc7140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5324410394f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5edf48a56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26f6a546f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6bae0c51e4f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110 722 018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8 522 843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7 226 562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50 152 848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SERVICE AS  –  51,7 %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ERIK BACKE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KIRKESJØBERG GEIR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70 FG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