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a80d67b6ed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d9b69d43674c2f"/>
  </p:sldMasterIdLst>
  <p:sldIdLst>
    <p:sldId xmlns:r="http://schemas.openxmlformats.org/officeDocument/2006/relationships" id="256" r:id="R6980ca7bd3fe478a"/>
    <p:sldId xmlns:r="http://schemas.openxmlformats.org/officeDocument/2006/relationships" id="257" r:id="Rbc1f51294eb44051"/>
    <p:sldId xmlns:r="http://schemas.openxmlformats.org/officeDocument/2006/relationships" id="258" r:id="Ra54f2a6b275b4c61"/>
    <p:sldId xmlns:r="http://schemas.openxmlformats.org/officeDocument/2006/relationships" id="259" r:id="Rd2c81352c99a408a"/>
    <p:sldId xmlns:r="http://schemas.openxmlformats.org/officeDocument/2006/relationships" id="260" r:id="R2e26b3169f41404f"/>
    <p:sldId xmlns:r="http://schemas.openxmlformats.org/officeDocument/2006/relationships" id="261" r:id="Re57f1280357b4f6c"/>
    <p:sldId xmlns:r="http://schemas.openxmlformats.org/officeDocument/2006/relationships" id="262" r:id="R011df8ddb94c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9b69d43674c2f" /><Relationship Type="http://schemas.openxmlformats.org/officeDocument/2006/relationships/slide" Target="/ppt/slides/slide1.xml" Id="R6980ca7bd3fe478a" /><Relationship Type="http://schemas.openxmlformats.org/officeDocument/2006/relationships/slide" Target="/ppt/slides/slide2.xml" Id="Rbc1f51294eb44051" /><Relationship Type="http://schemas.openxmlformats.org/officeDocument/2006/relationships/slide" Target="/ppt/slides/slide3.xml" Id="Ra54f2a6b275b4c61" /><Relationship Type="http://schemas.openxmlformats.org/officeDocument/2006/relationships/slide" Target="/ppt/slides/slide4.xml" Id="Rd2c81352c99a408a" /><Relationship Type="http://schemas.openxmlformats.org/officeDocument/2006/relationships/slide" Target="/ppt/slides/slide5.xml" Id="R2e26b3169f41404f" /><Relationship Type="http://schemas.openxmlformats.org/officeDocument/2006/relationships/slide" Target="/ppt/slides/slide6.xml" Id="Re57f1280357b4f6c" /><Relationship Type="http://schemas.openxmlformats.org/officeDocument/2006/relationships/slide" Target="/ppt/slides/slide7.xml" Id="R011df8ddb94c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08073dee542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e8f9db44c4f4e" /><Relationship Type="http://schemas.openxmlformats.org/officeDocument/2006/relationships/theme" Target="/ppt/slideMasters/theme/theme1.xml" Id="Rf04d2e2bf7e642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7e8f9db44c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036433b7f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d88be3bd94f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dbcab5c0b48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6f52413274b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6dce5b20840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947baa57f42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6013fd5004f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110 722 018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8 522 843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7 226 562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50 152 848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70 FG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